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8" r:id="rId2"/>
    <p:sldId id="337" r:id="rId3"/>
    <p:sldId id="301" r:id="rId4"/>
    <p:sldId id="338" r:id="rId5"/>
    <p:sldId id="334" r:id="rId6"/>
    <p:sldId id="309" r:id="rId7"/>
    <p:sldId id="310" r:id="rId8"/>
    <p:sldId id="303" r:id="rId9"/>
    <p:sldId id="326" r:id="rId10"/>
    <p:sldId id="305" r:id="rId11"/>
    <p:sldId id="307" r:id="rId12"/>
    <p:sldId id="308" r:id="rId13"/>
    <p:sldId id="329" r:id="rId14"/>
    <p:sldId id="314" r:id="rId15"/>
    <p:sldId id="315" r:id="rId16"/>
    <p:sldId id="330" r:id="rId17"/>
    <p:sldId id="336" r:id="rId18"/>
    <p:sldId id="316" r:id="rId19"/>
    <p:sldId id="331" r:id="rId20"/>
    <p:sldId id="332" r:id="rId21"/>
    <p:sldId id="327" r:id="rId22"/>
    <p:sldId id="335" r:id="rId2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>
          <p15:clr>
            <a:srgbClr val="A4A3A4"/>
          </p15:clr>
        </p15:guide>
        <p15:guide id="2" orient="horz" pos="629">
          <p15:clr>
            <a:srgbClr val="A4A3A4"/>
          </p15:clr>
        </p15:guide>
        <p15:guide id="3" orient="horz" pos="997">
          <p15:clr>
            <a:srgbClr val="A4A3A4"/>
          </p15:clr>
        </p15:guide>
        <p15:guide id="4" orient="horz">
          <p15:clr>
            <a:srgbClr val="A4A3A4"/>
          </p15:clr>
        </p15:guide>
        <p15:guide id="5" orient="horz" pos="217">
          <p15:clr>
            <a:srgbClr val="A4A3A4"/>
          </p15:clr>
        </p15:guide>
        <p15:guide id="6" orient="horz" pos="3681">
          <p15:clr>
            <a:srgbClr val="A4A3A4"/>
          </p15:clr>
        </p15:guide>
        <p15:guide id="7" pos="631">
          <p15:clr>
            <a:srgbClr val="A4A3A4"/>
          </p15:clr>
        </p15:guide>
        <p15:guide id="8" pos="1020">
          <p15:clr>
            <a:srgbClr val="A4A3A4"/>
          </p15:clr>
        </p15:guide>
        <p15:guide id="9" pos="5389">
          <p15:clr>
            <a:srgbClr val="A4A3A4"/>
          </p15:clr>
        </p15:guide>
        <p15:guide id="10" pos="3120">
          <p15:clr>
            <a:srgbClr val="A4A3A4"/>
          </p15:clr>
        </p15:guide>
        <p15:guide id="11" pos="219">
          <p15:clr>
            <a:srgbClr val="A4A3A4"/>
          </p15:clr>
        </p15:guide>
        <p15:guide id="12" pos="32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C92B"/>
    <a:srgbClr val="62922E"/>
    <a:srgbClr val="195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1" autoAdjust="0"/>
    <p:restoredTop sz="94660"/>
  </p:normalViewPr>
  <p:slideViewPr>
    <p:cSldViewPr snapToGrid="0" showGuides="1">
      <p:cViewPr varScale="1">
        <p:scale>
          <a:sx n="95" d="100"/>
          <a:sy n="95" d="100"/>
        </p:scale>
        <p:origin x="965" y="62"/>
      </p:cViewPr>
      <p:guideLst>
        <p:guide orient="horz" pos="1296"/>
        <p:guide orient="horz" pos="629"/>
        <p:guide orient="horz" pos="997"/>
        <p:guide orient="horz"/>
        <p:guide orient="horz" pos="217"/>
        <p:guide orient="horz" pos="3681"/>
        <p:guide pos="631"/>
        <p:guide pos="1020"/>
        <p:guide pos="5389"/>
        <p:guide pos="3120"/>
        <p:guide pos="219"/>
        <p:guide pos="3292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1408"/>
    </p:cViewPr>
  </p:sorterViewPr>
  <p:notesViewPr>
    <p:cSldViewPr snapToGrid="0" showGuides="1">
      <p:cViewPr varScale="1">
        <p:scale>
          <a:sx n="80" d="100"/>
          <a:sy n="80" d="100"/>
        </p:scale>
        <p:origin x="-3174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9D065-03A5-4C09-9A36-A973175AAF75}" type="datetimeFigureOut">
              <a:rPr lang="en-GB" smtClean="0"/>
              <a:t>10/05/2016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99DCF-A131-4957-829E-DFB5C8C3EC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486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820D0-A75C-2249-AFF0-8D1B6ECAC1D7}" type="datetimeFigureOut">
              <a:rPr lang="en-US" smtClean="0"/>
              <a:t>5/10/2016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07E0F-5645-6145-8C9E-9BA3A93A57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120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07E0F-5645-6145-8C9E-9BA3A93A57D4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6822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C8757-2625-4E44-B3B3-66BCCBA2EAB8}" type="slidenum">
              <a:rPr lang="sv-SE" smtClean="0">
                <a:solidFill>
                  <a:prstClr val="black"/>
                </a:solidFill>
              </a:rPr>
              <a:pPr/>
              <a:t>12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984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C8757-2625-4E44-B3B3-66BCCBA2EAB8}" type="slidenum">
              <a:rPr lang="sv-SE" smtClean="0">
                <a:solidFill>
                  <a:prstClr val="black"/>
                </a:solidFill>
              </a:rPr>
              <a:pPr/>
              <a:t>13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023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C8757-2625-4E44-B3B3-66BCCBA2EAB8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42407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C8757-2625-4E44-B3B3-66BCCBA2EAB8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94490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C8757-2625-4E44-B3B3-66BCCBA2EAB8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60231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C8757-2625-4E44-B3B3-66BCCBA2EAB8}" type="slidenum">
              <a:rPr lang="sv-SE" smtClean="0">
                <a:solidFill>
                  <a:prstClr val="black"/>
                </a:solidFill>
              </a:rPr>
              <a:pPr/>
              <a:t>18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8397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07E0F-5645-6145-8C9E-9BA3A93A57D4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64481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07E0F-5645-6145-8C9E-9BA3A93A57D4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92935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C8757-2625-4E44-B3B3-66BCCBA2EAB8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67155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07E0F-5645-6145-8C9E-9BA3A93A57D4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9293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822825" cy="3617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C8757-2625-4E44-B3B3-66BCCBA2EAB8}" type="slidenum">
              <a:rPr lang="sv-SE" smtClean="0">
                <a:solidFill>
                  <a:prstClr val="black"/>
                </a:solidFill>
              </a:rPr>
              <a:pPr/>
              <a:t>3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328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07E0F-5645-6145-8C9E-9BA3A93A57D4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1236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 smtClean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C8757-2625-4E44-B3B3-66BCCBA2EAB8}" type="slidenum">
              <a:rPr lang="sv-SE" smtClean="0">
                <a:solidFill>
                  <a:prstClr val="black"/>
                </a:solidFill>
              </a:rPr>
              <a:pPr/>
              <a:t>6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868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C8757-2625-4E44-B3B3-66BCCBA2EAB8}" type="slidenum">
              <a:rPr lang="sv-SE" smtClean="0">
                <a:solidFill>
                  <a:prstClr val="black"/>
                </a:solidFill>
              </a:rPr>
              <a:pPr/>
              <a:t>7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879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C8757-2625-4E44-B3B3-66BCCBA2EAB8}" type="slidenum">
              <a:rPr lang="sv-SE" smtClean="0">
                <a:solidFill>
                  <a:prstClr val="black"/>
                </a:solidFill>
              </a:rPr>
              <a:pPr/>
              <a:t>8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695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07E0F-5645-6145-8C9E-9BA3A93A57D4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8715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C8757-2625-4E44-B3B3-66BCCBA2EAB8}" type="slidenum">
              <a:rPr lang="sv-SE" smtClean="0">
                <a:solidFill>
                  <a:prstClr val="black"/>
                </a:solidFill>
              </a:rPr>
              <a:pPr/>
              <a:t>10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282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C8757-2625-4E44-B3B3-66BCCBA2EAB8}" type="slidenum">
              <a:rPr lang="sv-SE" smtClean="0">
                <a:solidFill>
                  <a:prstClr val="black"/>
                </a:solidFill>
              </a:rPr>
              <a:pPr/>
              <a:t>11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8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 bwMode="gray">
          <a:xfrm>
            <a:off x="0" y="3613150"/>
            <a:ext cx="9144000" cy="3244850"/>
          </a:xfrm>
          <a:prstGeom prst="rect">
            <a:avLst/>
          </a:prstGeom>
          <a:solidFill>
            <a:srgbClr val="B0C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 bwMode="gray">
          <a:xfrm>
            <a:off x="1568185" y="1161181"/>
            <a:ext cx="6984337" cy="1043684"/>
          </a:xfrm>
        </p:spPr>
        <p:txBody>
          <a:bodyPr>
            <a:normAutofit/>
          </a:bodyPr>
          <a:lstStyle>
            <a:lvl1pPr algn="l">
              <a:lnSpc>
                <a:spcPts val="38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 bwMode="gray">
          <a:xfrm>
            <a:off x="1567963" y="2276872"/>
            <a:ext cx="6987075" cy="936104"/>
          </a:xfrm>
        </p:spPr>
        <p:txBody>
          <a:bodyPr>
            <a:norm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1026" name="Picture 2" descr="http://intra.kth.se/polopoly_fs/1.383275!/image/KTH_pngs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69" b="7207"/>
          <a:stretch/>
        </p:blipFill>
        <p:spPr bwMode="gray">
          <a:xfrm>
            <a:off x="347663" y="344488"/>
            <a:ext cx="803938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6"/>
          <p:cNvSpPr>
            <a:spLocks noChangeShapeType="1"/>
          </p:cNvSpPr>
          <p:nvPr userDrawn="1"/>
        </p:nvSpPr>
        <p:spPr bwMode="gray">
          <a:xfrm>
            <a:off x="-1375645" y="5596697"/>
            <a:ext cx="0" cy="0"/>
          </a:xfrm>
          <a:prstGeom prst="line">
            <a:avLst/>
          </a:prstGeom>
          <a:noFill/>
          <a:ln w="3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7"/>
          <p:cNvSpPr>
            <a:spLocks/>
          </p:cNvSpPr>
          <p:nvPr userDrawn="1"/>
        </p:nvSpPr>
        <p:spPr bwMode="gray">
          <a:xfrm>
            <a:off x="-3236" y="4049403"/>
            <a:ext cx="9150869" cy="1215998"/>
          </a:xfrm>
          <a:custGeom>
            <a:avLst/>
            <a:gdLst>
              <a:gd name="T0" fmla="*/ 0 w 8479"/>
              <a:gd name="T1" fmla="*/ 356 h 535"/>
              <a:gd name="T2" fmla="*/ 597 w 8479"/>
              <a:gd name="T3" fmla="*/ 356 h 535"/>
              <a:gd name="T4" fmla="*/ 625 w 8479"/>
              <a:gd name="T5" fmla="*/ 328 h 535"/>
              <a:gd name="T6" fmla="*/ 625 w 8479"/>
              <a:gd name="T7" fmla="*/ 28 h 535"/>
              <a:gd name="T8" fmla="*/ 653 w 8479"/>
              <a:gd name="T9" fmla="*/ 0 h 535"/>
              <a:gd name="T10" fmla="*/ 954 w 8479"/>
              <a:gd name="T11" fmla="*/ 0 h 535"/>
              <a:gd name="T12" fmla="*/ 982 w 8479"/>
              <a:gd name="T13" fmla="*/ 28 h 535"/>
              <a:gd name="T14" fmla="*/ 982 w 8479"/>
              <a:gd name="T15" fmla="*/ 507 h 535"/>
              <a:gd name="T16" fmla="*/ 1010 w 8479"/>
              <a:gd name="T17" fmla="*/ 535 h 535"/>
              <a:gd name="T18" fmla="*/ 1545 w 8479"/>
              <a:gd name="T19" fmla="*/ 535 h 535"/>
              <a:gd name="T20" fmla="*/ 1573 w 8479"/>
              <a:gd name="T21" fmla="*/ 507 h 535"/>
              <a:gd name="T22" fmla="*/ 1573 w 8479"/>
              <a:gd name="T23" fmla="*/ 328 h 535"/>
              <a:gd name="T24" fmla="*/ 1601 w 8479"/>
              <a:gd name="T25" fmla="*/ 300 h 535"/>
              <a:gd name="T26" fmla="*/ 2497 w 8479"/>
              <a:gd name="T27" fmla="*/ 300 h 535"/>
              <a:gd name="T28" fmla="*/ 2524 w 8479"/>
              <a:gd name="T29" fmla="*/ 328 h 535"/>
              <a:gd name="T30" fmla="*/ 2524 w 8479"/>
              <a:gd name="T31" fmla="*/ 507 h 535"/>
              <a:gd name="T32" fmla="*/ 2552 w 8479"/>
              <a:gd name="T33" fmla="*/ 535 h 535"/>
              <a:gd name="T34" fmla="*/ 2797 w 8479"/>
              <a:gd name="T35" fmla="*/ 535 h 535"/>
              <a:gd name="T36" fmla="*/ 2825 w 8479"/>
              <a:gd name="T37" fmla="*/ 507 h 535"/>
              <a:gd name="T38" fmla="*/ 2825 w 8479"/>
              <a:gd name="T39" fmla="*/ 384 h 535"/>
              <a:gd name="T40" fmla="*/ 2852 w 8479"/>
              <a:gd name="T41" fmla="*/ 356 h 535"/>
              <a:gd name="T42" fmla="*/ 3153 w 8479"/>
              <a:gd name="T43" fmla="*/ 356 h 535"/>
              <a:gd name="T44" fmla="*/ 3181 w 8479"/>
              <a:gd name="T45" fmla="*/ 384 h 535"/>
              <a:gd name="T46" fmla="*/ 3181 w 8479"/>
              <a:gd name="T47" fmla="*/ 450 h 535"/>
              <a:gd name="T48" fmla="*/ 3209 w 8479"/>
              <a:gd name="T49" fmla="*/ 478 h 535"/>
              <a:gd name="T50" fmla="*/ 5290 w 8479"/>
              <a:gd name="T51" fmla="*/ 478 h 535"/>
              <a:gd name="T52" fmla="*/ 5317 w 8479"/>
              <a:gd name="T53" fmla="*/ 450 h 535"/>
              <a:gd name="T54" fmla="*/ 5317 w 8479"/>
              <a:gd name="T55" fmla="*/ 28 h 535"/>
              <a:gd name="T56" fmla="*/ 5345 w 8479"/>
              <a:gd name="T57" fmla="*/ 0 h 535"/>
              <a:gd name="T58" fmla="*/ 6031 w 8479"/>
              <a:gd name="T59" fmla="*/ 0 h 535"/>
              <a:gd name="T60" fmla="*/ 6059 w 8479"/>
              <a:gd name="T61" fmla="*/ 28 h 535"/>
              <a:gd name="T62" fmla="*/ 6059 w 8479"/>
              <a:gd name="T63" fmla="*/ 383 h 535"/>
              <a:gd name="T64" fmla="*/ 6087 w 8479"/>
              <a:gd name="T65" fmla="*/ 411 h 535"/>
              <a:gd name="T66" fmla="*/ 7130 w 8479"/>
              <a:gd name="T67" fmla="*/ 411 h 535"/>
              <a:gd name="T68" fmla="*/ 7158 w 8479"/>
              <a:gd name="T69" fmla="*/ 383 h 535"/>
              <a:gd name="T70" fmla="*/ 7158 w 8479"/>
              <a:gd name="T71" fmla="*/ 111 h 535"/>
              <a:gd name="T72" fmla="*/ 7186 w 8479"/>
              <a:gd name="T73" fmla="*/ 83 h 535"/>
              <a:gd name="T74" fmla="*/ 8479 w 8479"/>
              <a:gd name="T75" fmla="*/ 83 h 535"/>
              <a:gd name="connsiteX0" fmla="*/ 0 w 9296"/>
              <a:gd name="connsiteY0" fmla="*/ 6654 h 10000"/>
              <a:gd name="connsiteX1" fmla="*/ 33 w 9296"/>
              <a:gd name="connsiteY1" fmla="*/ 6131 h 10000"/>
              <a:gd name="connsiteX2" fmla="*/ 33 w 9296"/>
              <a:gd name="connsiteY2" fmla="*/ 523 h 10000"/>
              <a:gd name="connsiteX3" fmla="*/ 66 w 9296"/>
              <a:gd name="connsiteY3" fmla="*/ 0 h 10000"/>
              <a:gd name="connsiteX4" fmla="*/ 421 w 9296"/>
              <a:gd name="connsiteY4" fmla="*/ 0 h 10000"/>
              <a:gd name="connsiteX5" fmla="*/ 454 w 9296"/>
              <a:gd name="connsiteY5" fmla="*/ 523 h 10000"/>
              <a:gd name="connsiteX6" fmla="*/ 454 w 9296"/>
              <a:gd name="connsiteY6" fmla="*/ 9477 h 10000"/>
              <a:gd name="connsiteX7" fmla="*/ 487 w 9296"/>
              <a:gd name="connsiteY7" fmla="*/ 10000 h 10000"/>
              <a:gd name="connsiteX8" fmla="*/ 1118 w 9296"/>
              <a:gd name="connsiteY8" fmla="*/ 10000 h 10000"/>
              <a:gd name="connsiteX9" fmla="*/ 1151 w 9296"/>
              <a:gd name="connsiteY9" fmla="*/ 9477 h 10000"/>
              <a:gd name="connsiteX10" fmla="*/ 1151 w 9296"/>
              <a:gd name="connsiteY10" fmla="*/ 6131 h 10000"/>
              <a:gd name="connsiteX11" fmla="*/ 1184 w 9296"/>
              <a:gd name="connsiteY11" fmla="*/ 5607 h 10000"/>
              <a:gd name="connsiteX12" fmla="*/ 2241 w 9296"/>
              <a:gd name="connsiteY12" fmla="*/ 5607 h 10000"/>
              <a:gd name="connsiteX13" fmla="*/ 2273 w 9296"/>
              <a:gd name="connsiteY13" fmla="*/ 6131 h 10000"/>
              <a:gd name="connsiteX14" fmla="*/ 2273 w 9296"/>
              <a:gd name="connsiteY14" fmla="*/ 9477 h 10000"/>
              <a:gd name="connsiteX15" fmla="*/ 2306 w 9296"/>
              <a:gd name="connsiteY15" fmla="*/ 10000 h 10000"/>
              <a:gd name="connsiteX16" fmla="*/ 2595 w 9296"/>
              <a:gd name="connsiteY16" fmla="*/ 10000 h 10000"/>
              <a:gd name="connsiteX17" fmla="*/ 2628 w 9296"/>
              <a:gd name="connsiteY17" fmla="*/ 9477 h 10000"/>
              <a:gd name="connsiteX18" fmla="*/ 2628 w 9296"/>
              <a:gd name="connsiteY18" fmla="*/ 7178 h 10000"/>
              <a:gd name="connsiteX19" fmla="*/ 2660 w 9296"/>
              <a:gd name="connsiteY19" fmla="*/ 6654 h 10000"/>
              <a:gd name="connsiteX20" fmla="*/ 3015 w 9296"/>
              <a:gd name="connsiteY20" fmla="*/ 6654 h 10000"/>
              <a:gd name="connsiteX21" fmla="*/ 3048 w 9296"/>
              <a:gd name="connsiteY21" fmla="*/ 7178 h 10000"/>
              <a:gd name="connsiteX22" fmla="*/ 3048 w 9296"/>
              <a:gd name="connsiteY22" fmla="*/ 8411 h 10000"/>
              <a:gd name="connsiteX23" fmla="*/ 3081 w 9296"/>
              <a:gd name="connsiteY23" fmla="*/ 8935 h 10000"/>
              <a:gd name="connsiteX24" fmla="*/ 5535 w 9296"/>
              <a:gd name="connsiteY24" fmla="*/ 8935 h 10000"/>
              <a:gd name="connsiteX25" fmla="*/ 5567 w 9296"/>
              <a:gd name="connsiteY25" fmla="*/ 8411 h 10000"/>
              <a:gd name="connsiteX26" fmla="*/ 5567 w 9296"/>
              <a:gd name="connsiteY26" fmla="*/ 523 h 10000"/>
              <a:gd name="connsiteX27" fmla="*/ 5600 w 9296"/>
              <a:gd name="connsiteY27" fmla="*/ 0 h 10000"/>
              <a:gd name="connsiteX28" fmla="*/ 6409 w 9296"/>
              <a:gd name="connsiteY28" fmla="*/ 0 h 10000"/>
              <a:gd name="connsiteX29" fmla="*/ 6442 w 9296"/>
              <a:gd name="connsiteY29" fmla="*/ 523 h 10000"/>
              <a:gd name="connsiteX30" fmla="*/ 6442 w 9296"/>
              <a:gd name="connsiteY30" fmla="*/ 7159 h 10000"/>
              <a:gd name="connsiteX31" fmla="*/ 6475 w 9296"/>
              <a:gd name="connsiteY31" fmla="*/ 7682 h 10000"/>
              <a:gd name="connsiteX32" fmla="*/ 7705 w 9296"/>
              <a:gd name="connsiteY32" fmla="*/ 7682 h 10000"/>
              <a:gd name="connsiteX33" fmla="*/ 7738 w 9296"/>
              <a:gd name="connsiteY33" fmla="*/ 7159 h 10000"/>
              <a:gd name="connsiteX34" fmla="*/ 7738 w 9296"/>
              <a:gd name="connsiteY34" fmla="*/ 2075 h 10000"/>
              <a:gd name="connsiteX35" fmla="*/ 7771 w 9296"/>
              <a:gd name="connsiteY35" fmla="*/ 1551 h 10000"/>
              <a:gd name="connsiteX36" fmla="*/ 9296 w 9296"/>
              <a:gd name="connsiteY36" fmla="*/ 1551 h 10000"/>
              <a:gd name="connsiteX0" fmla="*/ 0 w 9965"/>
              <a:gd name="connsiteY0" fmla="*/ 6131 h 10000"/>
              <a:gd name="connsiteX1" fmla="*/ 0 w 9965"/>
              <a:gd name="connsiteY1" fmla="*/ 523 h 10000"/>
              <a:gd name="connsiteX2" fmla="*/ 36 w 9965"/>
              <a:gd name="connsiteY2" fmla="*/ 0 h 10000"/>
              <a:gd name="connsiteX3" fmla="*/ 418 w 9965"/>
              <a:gd name="connsiteY3" fmla="*/ 0 h 10000"/>
              <a:gd name="connsiteX4" fmla="*/ 453 w 9965"/>
              <a:gd name="connsiteY4" fmla="*/ 523 h 10000"/>
              <a:gd name="connsiteX5" fmla="*/ 453 w 9965"/>
              <a:gd name="connsiteY5" fmla="*/ 9477 h 10000"/>
              <a:gd name="connsiteX6" fmla="*/ 489 w 9965"/>
              <a:gd name="connsiteY6" fmla="*/ 10000 h 10000"/>
              <a:gd name="connsiteX7" fmla="*/ 1168 w 9965"/>
              <a:gd name="connsiteY7" fmla="*/ 10000 h 10000"/>
              <a:gd name="connsiteX8" fmla="*/ 1203 w 9965"/>
              <a:gd name="connsiteY8" fmla="*/ 9477 h 10000"/>
              <a:gd name="connsiteX9" fmla="*/ 1203 w 9965"/>
              <a:gd name="connsiteY9" fmla="*/ 6131 h 10000"/>
              <a:gd name="connsiteX10" fmla="*/ 1239 w 9965"/>
              <a:gd name="connsiteY10" fmla="*/ 5607 h 10000"/>
              <a:gd name="connsiteX11" fmla="*/ 2376 w 9965"/>
              <a:gd name="connsiteY11" fmla="*/ 5607 h 10000"/>
              <a:gd name="connsiteX12" fmla="*/ 2410 w 9965"/>
              <a:gd name="connsiteY12" fmla="*/ 6131 h 10000"/>
              <a:gd name="connsiteX13" fmla="*/ 2410 w 9965"/>
              <a:gd name="connsiteY13" fmla="*/ 9477 h 10000"/>
              <a:gd name="connsiteX14" fmla="*/ 2446 w 9965"/>
              <a:gd name="connsiteY14" fmla="*/ 10000 h 10000"/>
              <a:gd name="connsiteX15" fmla="*/ 2757 w 9965"/>
              <a:gd name="connsiteY15" fmla="*/ 10000 h 10000"/>
              <a:gd name="connsiteX16" fmla="*/ 2792 w 9965"/>
              <a:gd name="connsiteY16" fmla="*/ 9477 h 10000"/>
              <a:gd name="connsiteX17" fmla="*/ 2792 w 9965"/>
              <a:gd name="connsiteY17" fmla="*/ 7178 h 10000"/>
              <a:gd name="connsiteX18" fmla="*/ 2826 w 9965"/>
              <a:gd name="connsiteY18" fmla="*/ 6654 h 10000"/>
              <a:gd name="connsiteX19" fmla="*/ 3208 w 9965"/>
              <a:gd name="connsiteY19" fmla="*/ 6654 h 10000"/>
              <a:gd name="connsiteX20" fmla="*/ 3244 w 9965"/>
              <a:gd name="connsiteY20" fmla="*/ 7178 h 10000"/>
              <a:gd name="connsiteX21" fmla="*/ 3244 w 9965"/>
              <a:gd name="connsiteY21" fmla="*/ 8411 h 10000"/>
              <a:gd name="connsiteX22" fmla="*/ 3279 w 9965"/>
              <a:gd name="connsiteY22" fmla="*/ 8935 h 10000"/>
              <a:gd name="connsiteX23" fmla="*/ 5919 w 9965"/>
              <a:gd name="connsiteY23" fmla="*/ 8935 h 10000"/>
              <a:gd name="connsiteX24" fmla="*/ 5954 w 9965"/>
              <a:gd name="connsiteY24" fmla="*/ 8411 h 10000"/>
              <a:gd name="connsiteX25" fmla="*/ 5954 w 9965"/>
              <a:gd name="connsiteY25" fmla="*/ 523 h 10000"/>
              <a:gd name="connsiteX26" fmla="*/ 5989 w 9965"/>
              <a:gd name="connsiteY26" fmla="*/ 0 h 10000"/>
              <a:gd name="connsiteX27" fmla="*/ 6859 w 9965"/>
              <a:gd name="connsiteY27" fmla="*/ 0 h 10000"/>
              <a:gd name="connsiteX28" fmla="*/ 6895 w 9965"/>
              <a:gd name="connsiteY28" fmla="*/ 523 h 10000"/>
              <a:gd name="connsiteX29" fmla="*/ 6895 w 9965"/>
              <a:gd name="connsiteY29" fmla="*/ 7159 h 10000"/>
              <a:gd name="connsiteX30" fmla="*/ 6930 w 9965"/>
              <a:gd name="connsiteY30" fmla="*/ 7682 h 10000"/>
              <a:gd name="connsiteX31" fmla="*/ 8254 w 9965"/>
              <a:gd name="connsiteY31" fmla="*/ 7682 h 10000"/>
              <a:gd name="connsiteX32" fmla="*/ 8289 w 9965"/>
              <a:gd name="connsiteY32" fmla="*/ 7159 h 10000"/>
              <a:gd name="connsiteX33" fmla="*/ 8289 w 9965"/>
              <a:gd name="connsiteY33" fmla="*/ 2075 h 10000"/>
              <a:gd name="connsiteX34" fmla="*/ 8325 w 9965"/>
              <a:gd name="connsiteY34" fmla="*/ 1551 h 10000"/>
              <a:gd name="connsiteX35" fmla="*/ 9965 w 9965"/>
              <a:gd name="connsiteY35" fmla="*/ 1551 h 10000"/>
              <a:gd name="connsiteX0" fmla="*/ 0 w 10000"/>
              <a:gd name="connsiteY0" fmla="*/ 523 h 10000"/>
              <a:gd name="connsiteX1" fmla="*/ 36 w 10000"/>
              <a:gd name="connsiteY1" fmla="*/ 0 h 10000"/>
              <a:gd name="connsiteX2" fmla="*/ 419 w 10000"/>
              <a:gd name="connsiteY2" fmla="*/ 0 h 10000"/>
              <a:gd name="connsiteX3" fmla="*/ 455 w 10000"/>
              <a:gd name="connsiteY3" fmla="*/ 523 h 10000"/>
              <a:gd name="connsiteX4" fmla="*/ 455 w 10000"/>
              <a:gd name="connsiteY4" fmla="*/ 9477 h 10000"/>
              <a:gd name="connsiteX5" fmla="*/ 491 w 10000"/>
              <a:gd name="connsiteY5" fmla="*/ 10000 h 10000"/>
              <a:gd name="connsiteX6" fmla="*/ 1172 w 10000"/>
              <a:gd name="connsiteY6" fmla="*/ 10000 h 10000"/>
              <a:gd name="connsiteX7" fmla="*/ 1207 w 10000"/>
              <a:gd name="connsiteY7" fmla="*/ 9477 h 10000"/>
              <a:gd name="connsiteX8" fmla="*/ 1207 w 10000"/>
              <a:gd name="connsiteY8" fmla="*/ 6131 h 10000"/>
              <a:gd name="connsiteX9" fmla="*/ 1243 w 10000"/>
              <a:gd name="connsiteY9" fmla="*/ 5607 h 10000"/>
              <a:gd name="connsiteX10" fmla="*/ 2384 w 10000"/>
              <a:gd name="connsiteY10" fmla="*/ 5607 h 10000"/>
              <a:gd name="connsiteX11" fmla="*/ 2418 w 10000"/>
              <a:gd name="connsiteY11" fmla="*/ 6131 h 10000"/>
              <a:gd name="connsiteX12" fmla="*/ 2418 w 10000"/>
              <a:gd name="connsiteY12" fmla="*/ 9477 h 10000"/>
              <a:gd name="connsiteX13" fmla="*/ 2455 w 10000"/>
              <a:gd name="connsiteY13" fmla="*/ 10000 h 10000"/>
              <a:gd name="connsiteX14" fmla="*/ 2767 w 10000"/>
              <a:gd name="connsiteY14" fmla="*/ 10000 h 10000"/>
              <a:gd name="connsiteX15" fmla="*/ 2802 w 10000"/>
              <a:gd name="connsiteY15" fmla="*/ 9477 h 10000"/>
              <a:gd name="connsiteX16" fmla="*/ 2802 w 10000"/>
              <a:gd name="connsiteY16" fmla="*/ 7178 h 10000"/>
              <a:gd name="connsiteX17" fmla="*/ 2836 w 10000"/>
              <a:gd name="connsiteY17" fmla="*/ 6654 h 10000"/>
              <a:gd name="connsiteX18" fmla="*/ 3219 w 10000"/>
              <a:gd name="connsiteY18" fmla="*/ 6654 h 10000"/>
              <a:gd name="connsiteX19" fmla="*/ 3255 w 10000"/>
              <a:gd name="connsiteY19" fmla="*/ 7178 h 10000"/>
              <a:gd name="connsiteX20" fmla="*/ 3255 w 10000"/>
              <a:gd name="connsiteY20" fmla="*/ 8411 h 10000"/>
              <a:gd name="connsiteX21" fmla="*/ 3291 w 10000"/>
              <a:gd name="connsiteY21" fmla="*/ 8935 h 10000"/>
              <a:gd name="connsiteX22" fmla="*/ 5940 w 10000"/>
              <a:gd name="connsiteY22" fmla="*/ 8935 h 10000"/>
              <a:gd name="connsiteX23" fmla="*/ 5975 w 10000"/>
              <a:gd name="connsiteY23" fmla="*/ 8411 h 10000"/>
              <a:gd name="connsiteX24" fmla="*/ 5975 w 10000"/>
              <a:gd name="connsiteY24" fmla="*/ 523 h 10000"/>
              <a:gd name="connsiteX25" fmla="*/ 6010 w 10000"/>
              <a:gd name="connsiteY25" fmla="*/ 0 h 10000"/>
              <a:gd name="connsiteX26" fmla="*/ 6883 w 10000"/>
              <a:gd name="connsiteY26" fmla="*/ 0 h 10000"/>
              <a:gd name="connsiteX27" fmla="*/ 6919 w 10000"/>
              <a:gd name="connsiteY27" fmla="*/ 523 h 10000"/>
              <a:gd name="connsiteX28" fmla="*/ 6919 w 10000"/>
              <a:gd name="connsiteY28" fmla="*/ 7159 h 10000"/>
              <a:gd name="connsiteX29" fmla="*/ 6954 w 10000"/>
              <a:gd name="connsiteY29" fmla="*/ 7682 h 10000"/>
              <a:gd name="connsiteX30" fmla="*/ 8283 w 10000"/>
              <a:gd name="connsiteY30" fmla="*/ 7682 h 10000"/>
              <a:gd name="connsiteX31" fmla="*/ 8318 w 10000"/>
              <a:gd name="connsiteY31" fmla="*/ 7159 h 10000"/>
              <a:gd name="connsiteX32" fmla="*/ 8318 w 10000"/>
              <a:gd name="connsiteY32" fmla="*/ 2075 h 10000"/>
              <a:gd name="connsiteX33" fmla="*/ 8354 w 10000"/>
              <a:gd name="connsiteY33" fmla="*/ 1551 h 10000"/>
              <a:gd name="connsiteX34" fmla="*/ 10000 w 10000"/>
              <a:gd name="connsiteY34" fmla="*/ 1551 h 10000"/>
              <a:gd name="connsiteX0" fmla="*/ 0 w 9964"/>
              <a:gd name="connsiteY0" fmla="*/ 0 h 10000"/>
              <a:gd name="connsiteX1" fmla="*/ 383 w 9964"/>
              <a:gd name="connsiteY1" fmla="*/ 0 h 10000"/>
              <a:gd name="connsiteX2" fmla="*/ 419 w 9964"/>
              <a:gd name="connsiteY2" fmla="*/ 523 h 10000"/>
              <a:gd name="connsiteX3" fmla="*/ 419 w 9964"/>
              <a:gd name="connsiteY3" fmla="*/ 9477 h 10000"/>
              <a:gd name="connsiteX4" fmla="*/ 455 w 9964"/>
              <a:gd name="connsiteY4" fmla="*/ 10000 h 10000"/>
              <a:gd name="connsiteX5" fmla="*/ 1136 w 9964"/>
              <a:gd name="connsiteY5" fmla="*/ 10000 h 10000"/>
              <a:gd name="connsiteX6" fmla="*/ 1171 w 9964"/>
              <a:gd name="connsiteY6" fmla="*/ 9477 h 10000"/>
              <a:gd name="connsiteX7" fmla="*/ 1171 w 9964"/>
              <a:gd name="connsiteY7" fmla="*/ 6131 h 10000"/>
              <a:gd name="connsiteX8" fmla="*/ 1207 w 9964"/>
              <a:gd name="connsiteY8" fmla="*/ 5607 h 10000"/>
              <a:gd name="connsiteX9" fmla="*/ 2348 w 9964"/>
              <a:gd name="connsiteY9" fmla="*/ 5607 h 10000"/>
              <a:gd name="connsiteX10" fmla="*/ 2382 w 9964"/>
              <a:gd name="connsiteY10" fmla="*/ 6131 h 10000"/>
              <a:gd name="connsiteX11" fmla="*/ 2382 w 9964"/>
              <a:gd name="connsiteY11" fmla="*/ 9477 h 10000"/>
              <a:gd name="connsiteX12" fmla="*/ 2419 w 9964"/>
              <a:gd name="connsiteY12" fmla="*/ 10000 h 10000"/>
              <a:gd name="connsiteX13" fmla="*/ 2731 w 9964"/>
              <a:gd name="connsiteY13" fmla="*/ 10000 h 10000"/>
              <a:gd name="connsiteX14" fmla="*/ 2766 w 9964"/>
              <a:gd name="connsiteY14" fmla="*/ 9477 h 10000"/>
              <a:gd name="connsiteX15" fmla="*/ 2766 w 9964"/>
              <a:gd name="connsiteY15" fmla="*/ 7178 h 10000"/>
              <a:gd name="connsiteX16" fmla="*/ 2800 w 9964"/>
              <a:gd name="connsiteY16" fmla="*/ 6654 h 10000"/>
              <a:gd name="connsiteX17" fmla="*/ 3183 w 9964"/>
              <a:gd name="connsiteY17" fmla="*/ 6654 h 10000"/>
              <a:gd name="connsiteX18" fmla="*/ 3219 w 9964"/>
              <a:gd name="connsiteY18" fmla="*/ 7178 h 10000"/>
              <a:gd name="connsiteX19" fmla="*/ 3219 w 9964"/>
              <a:gd name="connsiteY19" fmla="*/ 8411 h 10000"/>
              <a:gd name="connsiteX20" fmla="*/ 3255 w 9964"/>
              <a:gd name="connsiteY20" fmla="*/ 8935 h 10000"/>
              <a:gd name="connsiteX21" fmla="*/ 5904 w 9964"/>
              <a:gd name="connsiteY21" fmla="*/ 8935 h 10000"/>
              <a:gd name="connsiteX22" fmla="*/ 5939 w 9964"/>
              <a:gd name="connsiteY22" fmla="*/ 8411 h 10000"/>
              <a:gd name="connsiteX23" fmla="*/ 5939 w 9964"/>
              <a:gd name="connsiteY23" fmla="*/ 523 h 10000"/>
              <a:gd name="connsiteX24" fmla="*/ 5974 w 9964"/>
              <a:gd name="connsiteY24" fmla="*/ 0 h 10000"/>
              <a:gd name="connsiteX25" fmla="*/ 6847 w 9964"/>
              <a:gd name="connsiteY25" fmla="*/ 0 h 10000"/>
              <a:gd name="connsiteX26" fmla="*/ 6883 w 9964"/>
              <a:gd name="connsiteY26" fmla="*/ 523 h 10000"/>
              <a:gd name="connsiteX27" fmla="*/ 6883 w 9964"/>
              <a:gd name="connsiteY27" fmla="*/ 7159 h 10000"/>
              <a:gd name="connsiteX28" fmla="*/ 6918 w 9964"/>
              <a:gd name="connsiteY28" fmla="*/ 7682 h 10000"/>
              <a:gd name="connsiteX29" fmla="*/ 8247 w 9964"/>
              <a:gd name="connsiteY29" fmla="*/ 7682 h 10000"/>
              <a:gd name="connsiteX30" fmla="*/ 8282 w 9964"/>
              <a:gd name="connsiteY30" fmla="*/ 7159 h 10000"/>
              <a:gd name="connsiteX31" fmla="*/ 8282 w 9964"/>
              <a:gd name="connsiteY31" fmla="*/ 2075 h 10000"/>
              <a:gd name="connsiteX32" fmla="*/ 8318 w 9964"/>
              <a:gd name="connsiteY32" fmla="*/ 1551 h 10000"/>
              <a:gd name="connsiteX33" fmla="*/ 9964 w 9964"/>
              <a:gd name="connsiteY33" fmla="*/ 1551 h 10000"/>
              <a:gd name="connsiteX0" fmla="*/ 0 w 9616"/>
              <a:gd name="connsiteY0" fmla="*/ 0 h 10000"/>
              <a:gd name="connsiteX1" fmla="*/ 37 w 9616"/>
              <a:gd name="connsiteY1" fmla="*/ 523 h 10000"/>
              <a:gd name="connsiteX2" fmla="*/ 37 w 9616"/>
              <a:gd name="connsiteY2" fmla="*/ 9477 h 10000"/>
              <a:gd name="connsiteX3" fmla="*/ 73 w 9616"/>
              <a:gd name="connsiteY3" fmla="*/ 10000 h 10000"/>
              <a:gd name="connsiteX4" fmla="*/ 756 w 9616"/>
              <a:gd name="connsiteY4" fmla="*/ 10000 h 10000"/>
              <a:gd name="connsiteX5" fmla="*/ 791 w 9616"/>
              <a:gd name="connsiteY5" fmla="*/ 9477 h 10000"/>
              <a:gd name="connsiteX6" fmla="*/ 791 w 9616"/>
              <a:gd name="connsiteY6" fmla="*/ 6131 h 10000"/>
              <a:gd name="connsiteX7" fmla="*/ 827 w 9616"/>
              <a:gd name="connsiteY7" fmla="*/ 5607 h 10000"/>
              <a:gd name="connsiteX8" fmla="*/ 1972 w 9616"/>
              <a:gd name="connsiteY8" fmla="*/ 5607 h 10000"/>
              <a:gd name="connsiteX9" fmla="*/ 2007 w 9616"/>
              <a:gd name="connsiteY9" fmla="*/ 6131 h 10000"/>
              <a:gd name="connsiteX10" fmla="*/ 2007 w 9616"/>
              <a:gd name="connsiteY10" fmla="*/ 9477 h 10000"/>
              <a:gd name="connsiteX11" fmla="*/ 2044 w 9616"/>
              <a:gd name="connsiteY11" fmla="*/ 10000 h 10000"/>
              <a:gd name="connsiteX12" fmla="*/ 2357 w 9616"/>
              <a:gd name="connsiteY12" fmla="*/ 10000 h 10000"/>
              <a:gd name="connsiteX13" fmla="*/ 2392 w 9616"/>
              <a:gd name="connsiteY13" fmla="*/ 9477 h 10000"/>
              <a:gd name="connsiteX14" fmla="*/ 2392 w 9616"/>
              <a:gd name="connsiteY14" fmla="*/ 7178 h 10000"/>
              <a:gd name="connsiteX15" fmla="*/ 2426 w 9616"/>
              <a:gd name="connsiteY15" fmla="*/ 6654 h 10000"/>
              <a:gd name="connsiteX16" fmla="*/ 2811 w 9616"/>
              <a:gd name="connsiteY16" fmla="*/ 6654 h 10000"/>
              <a:gd name="connsiteX17" fmla="*/ 2847 w 9616"/>
              <a:gd name="connsiteY17" fmla="*/ 7178 h 10000"/>
              <a:gd name="connsiteX18" fmla="*/ 2847 w 9616"/>
              <a:gd name="connsiteY18" fmla="*/ 8411 h 10000"/>
              <a:gd name="connsiteX19" fmla="*/ 2883 w 9616"/>
              <a:gd name="connsiteY19" fmla="*/ 8935 h 10000"/>
              <a:gd name="connsiteX20" fmla="*/ 5541 w 9616"/>
              <a:gd name="connsiteY20" fmla="*/ 8935 h 10000"/>
              <a:gd name="connsiteX21" fmla="*/ 5576 w 9616"/>
              <a:gd name="connsiteY21" fmla="*/ 8411 h 10000"/>
              <a:gd name="connsiteX22" fmla="*/ 5576 w 9616"/>
              <a:gd name="connsiteY22" fmla="*/ 523 h 10000"/>
              <a:gd name="connsiteX23" fmla="*/ 5612 w 9616"/>
              <a:gd name="connsiteY23" fmla="*/ 0 h 10000"/>
              <a:gd name="connsiteX24" fmla="*/ 6488 w 9616"/>
              <a:gd name="connsiteY24" fmla="*/ 0 h 10000"/>
              <a:gd name="connsiteX25" fmla="*/ 6524 w 9616"/>
              <a:gd name="connsiteY25" fmla="*/ 523 h 10000"/>
              <a:gd name="connsiteX26" fmla="*/ 6524 w 9616"/>
              <a:gd name="connsiteY26" fmla="*/ 7159 h 10000"/>
              <a:gd name="connsiteX27" fmla="*/ 6559 w 9616"/>
              <a:gd name="connsiteY27" fmla="*/ 7682 h 10000"/>
              <a:gd name="connsiteX28" fmla="*/ 7893 w 9616"/>
              <a:gd name="connsiteY28" fmla="*/ 7682 h 10000"/>
              <a:gd name="connsiteX29" fmla="*/ 7928 w 9616"/>
              <a:gd name="connsiteY29" fmla="*/ 7159 h 10000"/>
              <a:gd name="connsiteX30" fmla="*/ 7928 w 9616"/>
              <a:gd name="connsiteY30" fmla="*/ 2075 h 10000"/>
              <a:gd name="connsiteX31" fmla="*/ 7964 w 9616"/>
              <a:gd name="connsiteY31" fmla="*/ 1551 h 10000"/>
              <a:gd name="connsiteX32" fmla="*/ 9616 w 9616"/>
              <a:gd name="connsiteY32" fmla="*/ 1551 h 10000"/>
              <a:gd name="connsiteX0" fmla="*/ 0 w 9962"/>
              <a:gd name="connsiteY0" fmla="*/ 523 h 10000"/>
              <a:gd name="connsiteX1" fmla="*/ 0 w 9962"/>
              <a:gd name="connsiteY1" fmla="*/ 9477 h 10000"/>
              <a:gd name="connsiteX2" fmla="*/ 38 w 9962"/>
              <a:gd name="connsiteY2" fmla="*/ 10000 h 10000"/>
              <a:gd name="connsiteX3" fmla="*/ 748 w 9962"/>
              <a:gd name="connsiteY3" fmla="*/ 10000 h 10000"/>
              <a:gd name="connsiteX4" fmla="*/ 785 w 9962"/>
              <a:gd name="connsiteY4" fmla="*/ 9477 h 10000"/>
              <a:gd name="connsiteX5" fmla="*/ 785 w 9962"/>
              <a:gd name="connsiteY5" fmla="*/ 6131 h 10000"/>
              <a:gd name="connsiteX6" fmla="*/ 822 w 9962"/>
              <a:gd name="connsiteY6" fmla="*/ 5607 h 10000"/>
              <a:gd name="connsiteX7" fmla="*/ 2013 w 9962"/>
              <a:gd name="connsiteY7" fmla="*/ 5607 h 10000"/>
              <a:gd name="connsiteX8" fmla="*/ 2049 w 9962"/>
              <a:gd name="connsiteY8" fmla="*/ 6131 h 10000"/>
              <a:gd name="connsiteX9" fmla="*/ 2049 w 9962"/>
              <a:gd name="connsiteY9" fmla="*/ 9477 h 10000"/>
              <a:gd name="connsiteX10" fmla="*/ 2088 w 9962"/>
              <a:gd name="connsiteY10" fmla="*/ 10000 h 10000"/>
              <a:gd name="connsiteX11" fmla="*/ 2413 w 9962"/>
              <a:gd name="connsiteY11" fmla="*/ 10000 h 10000"/>
              <a:gd name="connsiteX12" fmla="*/ 2450 w 9962"/>
              <a:gd name="connsiteY12" fmla="*/ 9477 h 10000"/>
              <a:gd name="connsiteX13" fmla="*/ 2450 w 9962"/>
              <a:gd name="connsiteY13" fmla="*/ 7178 h 10000"/>
              <a:gd name="connsiteX14" fmla="*/ 2485 w 9962"/>
              <a:gd name="connsiteY14" fmla="*/ 6654 h 10000"/>
              <a:gd name="connsiteX15" fmla="*/ 2885 w 9962"/>
              <a:gd name="connsiteY15" fmla="*/ 6654 h 10000"/>
              <a:gd name="connsiteX16" fmla="*/ 2923 w 9962"/>
              <a:gd name="connsiteY16" fmla="*/ 7178 h 10000"/>
              <a:gd name="connsiteX17" fmla="*/ 2923 w 9962"/>
              <a:gd name="connsiteY17" fmla="*/ 8411 h 10000"/>
              <a:gd name="connsiteX18" fmla="*/ 2960 w 9962"/>
              <a:gd name="connsiteY18" fmla="*/ 8935 h 10000"/>
              <a:gd name="connsiteX19" fmla="*/ 5724 w 9962"/>
              <a:gd name="connsiteY19" fmla="*/ 8935 h 10000"/>
              <a:gd name="connsiteX20" fmla="*/ 5761 w 9962"/>
              <a:gd name="connsiteY20" fmla="*/ 8411 h 10000"/>
              <a:gd name="connsiteX21" fmla="*/ 5761 w 9962"/>
              <a:gd name="connsiteY21" fmla="*/ 523 h 10000"/>
              <a:gd name="connsiteX22" fmla="*/ 5798 w 9962"/>
              <a:gd name="connsiteY22" fmla="*/ 0 h 10000"/>
              <a:gd name="connsiteX23" fmla="*/ 6709 w 9962"/>
              <a:gd name="connsiteY23" fmla="*/ 0 h 10000"/>
              <a:gd name="connsiteX24" fmla="*/ 6747 w 9962"/>
              <a:gd name="connsiteY24" fmla="*/ 523 h 10000"/>
              <a:gd name="connsiteX25" fmla="*/ 6747 w 9962"/>
              <a:gd name="connsiteY25" fmla="*/ 7159 h 10000"/>
              <a:gd name="connsiteX26" fmla="*/ 6783 w 9962"/>
              <a:gd name="connsiteY26" fmla="*/ 7682 h 10000"/>
              <a:gd name="connsiteX27" fmla="*/ 8170 w 9962"/>
              <a:gd name="connsiteY27" fmla="*/ 7682 h 10000"/>
              <a:gd name="connsiteX28" fmla="*/ 8207 w 9962"/>
              <a:gd name="connsiteY28" fmla="*/ 7159 h 10000"/>
              <a:gd name="connsiteX29" fmla="*/ 8207 w 9962"/>
              <a:gd name="connsiteY29" fmla="*/ 2075 h 10000"/>
              <a:gd name="connsiteX30" fmla="*/ 8244 w 9962"/>
              <a:gd name="connsiteY30" fmla="*/ 1551 h 10000"/>
              <a:gd name="connsiteX31" fmla="*/ 9962 w 9962"/>
              <a:gd name="connsiteY31" fmla="*/ 1551 h 10000"/>
              <a:gd name="connsiteX0" fmla="*/ 0 w 10000"/>
              <a:gd name="connsiteY0" fmla="*/ 9477 h 10000"/>
              <a:gd name="connsiteX1" fmla="*/ 38 w 10000"/>
              <a:gd name="connsiteY1" fmla="*/ 10000 h 10000"/>
              <a:gd name="connsiteX2" fmla="*/ 751 w 10000"/>
              <a:gd name="connsiteY2" fmla="*/ 10000 h 10000"/>
              <a:gd name="connsiteX3" fmla="*/ 788 w 10000"/>
              <a:gd name="connsiteY3" fmla="*/ 9477 h 10000"/>
              <a:gd name="connsiteX4" fmla="*/ 788 w 10000"/>
              <a:gd name="connsiteY4" fmla="*/ 6131 h 10000"/>
              <a:gd name="connsiteX5" fmla="*/ 825 w 10000"/>
              <a:gd name="connsiteY5" fmla="*/ 5607 h 10000"/>
              <a:gd name="connsiteX6" fmla="*/ 2021 w 10000"/>
              <a:gd name="connsiteY6" fmla="*/ 5607 h 10000"/>
              <a:gd name="connsiteX7" fmla="*/ 2057 w 10000"/>
              <a:gd name="connsiteY7" fmla="*/ 6131 h 10000"/>
              <a:gd name="connsiteX8" fmla="*/ 2057 w 10000"/>
              <a:gd name="connsiteY8" fmla="*/ 9477 h 10000"/>
              <a:gd name="connsiteX9" fmla="*/ 2096 w 10000"/>
              <a:gd name="connsiteY9" fmla="*/ 10000 h 10000"/>
              <a:gd name="connsiteX10" fmla="*/ 2422 w 10000"/>
              <a:gd name="connsiteY10" fmla="*/ 10000 h 10000"/>
              <a:gd name="connsiteX11" fmla="*/ 2459 w 10000"/>
              <a:gd name="connsiteY11" fmla="*/ 9477 h 10000"/>
              <a:gd name="connsiteX12" fmla="*/ 2459 w 10000"/>
              <a:gd name="connsiteY12" fmla="*/ 7178 h 10000"/>
              <a:gd name="connsiteX13" fmla="*/ 2494 w 10000"/>
              <a:gd name="connsiteY13" fmla="*/ 6654 h 10000"/>
              <a:gd name="connsiteX14" fmla="*/ 2896 w 10000"/>
              <a:gd name="connsiteY14" fmla="*/ 6654 h 10000"/>
              <a:gd name="connsiteX15" fmla="*/ 2934 w 10000"/>
              <a:gd name="connsiteY15" fmla="*/ 7178 h 10000"/>
              <a:gd name="connsiteX16" fmla="*/ 2934 w 10000"/>
              <a:gd name="connsiteY16" fmla="*/ 8411 h 10000"/>
              <a:gd name="connsiteX17" fmla="*/ 2971 w 10000"/>
              <a:gd name="connsiteY17" fmla="*/ 8935 h 10000"/>
              <a:gd name="connsiteX18" fmla="*/ 5746 w 10000"/>
              <a:gd name="connsiteY18" fmla="*/ 8935 h 10000"/>
              <a:gd name="connsiteX19" fmla="*/ 5783 w 10000"/>
              <a:gd name="connsiteY19" fmla="*/ 8411 h 10000"/>
              <a:gd name="connsiteX20" fmla="*/ 5783 w 10000"/>
              <a:gd name="connsiteY20" fmla="*/ 523 h 10000"/>
              <a:gd name="connsiteX21" fmla="*/ 5820 w 10000"/>
              <a:gd name="connsiteY21" fmla="*/ 0 h 10000"/>
              <a:gd name="connsiteX22" fmla="*/ 6735 w 10000"/>
              <a:gd name="connsiteY22" fmla="*/ 0 h 10000"/>
              <a:gd name="connsiteX23" fmla="*/ 6773 w 10000"/>
              <a:gd name="connsiteY23" fmla="*/ 523 h 10000"/>
              <a:gd name="connsiteX24" fmla="*/ 6773 w 10000"/>
              <a:gd name="connsiteY24" fmla="*/ 7159 h 10000"/>
              <a:gd name="connsiteX25" fmla="*/ 6809 w 10000"/>
              <a:gd name="connsiteY25" fmla="*/ 7682 h 10000"/>
              <a:gd name="connsiteX26" fmla="*/ 8201 w 10000"/>
              <a:gd name="connsiteY26" fmla="*/ 7682 h 10000"/>
              <a:gd name="connsiteX27" fmla="*/ 8238 w 10000"/>
              <a:gd name="connsiteY27" fmla="*/ 7159 h 10000"/>
              <a:gd name="connsiteX28" fmla="*/ 8238 w 10000"/>
              <a:gd name="connsiteY28" fmla="*/ 2075 h 10000"/>
              <a:gd name="connsiteX29" fmla="*/ 8275 w 10000"/>
              <a:gd name="connsiteY29" fmla="*/ 1551 h 10000"/>
              <a:gd name="connsiteX30" fmla="*/ 10000 w 10000"/>
              <a:gd name="connsiteY30" fmla="*/ 1551 h 10000"/>
              <a:gd name="connsiteX0" fmla="*/ 0 w 9962"/>
              <a:gd name="connsiteY0" fmla="*/ 10000 h 10000"/>
              <a:gd name="connsiteX1" fmla="*/ 713 w 9962"/>
              <a:gd name="connsiteY1" fmla="*/ 10000 h 10000"/>
              <a:gd name="connsiteX2" fmla="*/ 750 w 9962"/>
              <a:gd name="connsiteY2" fmla="*/ 9477 h 10000"/>
              <a:gd name="connsiteX3" fmla="*/ 750 w 9962"/>
              <a:gd name="connsiteY3" fmla="*/ 6131 h 10000"/>
              <a:gd name="connsiteX4" fmla="*/ 787 w 9962"/>
              <a:gd name="connsiteY4" fmla="*/ 5607 h 10000"/>
              <a:gd name="connsiteX5" fmla="*/ 1983 w 9962"/>
              <a:gd name="connsiteY5" fmla="*/ 5607 h 10000"/>
              <a:gd name="connsiteX6" fmla="*/ 2019 w 9962"/>
              <a:gd name="connsiteY6" fmla="*/ 6131 h 10000"/>
              <a:gd name="connsiteX7" fmla="*/ 2019 w 9962"/>
              <a:gd name="connsiteY7" fmla="*/ 9477 h 10000"/>
              <a:gd name="connsiteX8" fmla="*/ 2058 w 9962"/>
              <a:gd name="connsiteY8" fmla="*/ 10000 h 10000"/>
              <a:gd name="connsiteX9" fmla="*/ 2384 w 9962"/>
              <a:gd name="connsiteY9" fmla="*/ 10000 h 10000"/>
              <a:gd name="connsiteX10" fmla="*/ 2421 w 9962"/>
              <a:gd name="connsiteY10" fmla="*/ 9477 h 10000"/>
              <a:gd name="connsiteX11" fmla="*/ 2421 w 9962"/>
              <a:gd name="connsiteY11" fmla="*/ 7178 h 10000"/>
              <a:gd name="connsiteX12" fmla="*/ 2456 w 9962"/>
              <a:gd name="connsiteY12" fmla="*/ 6654 h 10000"/>
              <a:gd name="connsiteX13" fmla="*/ 2858 w 9962"/>
              <a:gd name="connsiteY13" fmla="*/ 6654 h 10000"/>
              <a:gd name="connsiteX14" fmla="*/ 2896 w 9962"/>
              <a:gd name="connsiteY14" fmla="*/ 7178 h 10000"/>
              <a:gd name="connsiteX15" fmla="*/ 2896 w 9962"/>
              <a:gd name="connsiteY15" fmla="*/ 8411 h 10000"/>
              <a:gd name="connsiteX16" fmla="*/ 2933 w 9962"/>
              <a:gd name="connsiteY16" fmla="*/ 8935 h 10000"/>
              <a:gd name="connsiteX17" fmla="*/ 5708 w 9962"/>
              <a:gd name="connsiteY17" fmla="*/ 8935 h 10000"/>
              <a:gd name="connsiteX18" fmla="*/ 5745 w 9962"/>
              <a:gd name="connsiteY18" fmla="*/ 8411 h 10000"/>
              <a:gd name="connsiteX19" fmla="*/ 5745 w 9962"/>
              <a:gd name="connsiteY19" fmla="*/ 523 h 10000"/>
              <a:gd name="connsiteX20" fmla="*/ 5782 w 9962"/>
              <a:gd name="connsiteY20" fmla="*/ 0 h 10000"/>
              <a:gd name="connsiteX21" fmla="*/ 6697 w 9962"/>
              <a:gd name="connsiteY21" fmla="*/ 0 h 10000"/>
              <a:gd name="connsiteX22" fmla="*/ 6735 w 9962"/>
              <a:gd name="connsiteY22" fmla="*/ 523 h 10000"/>
              <a:gd name="connsiteX23" fmla="*/ 6735 w 9962"/>
              <a:gd name="connsiteY23" fmla="*/ 7159 h 10000"/>
              <a:gd name="connsiteX24" fmla="*/ 6771 w 9962"/>
              <a:gd name="connsiteY24" fmla="*/ 7682 h 10000"/>
              <a:gd name="connsiteX25" fmla="*/ 8163 w 9962"/>
              <a:gd name="connsiteY25" fmla="*/ 7682 h 10000"/>
              <a:gd name="connsiteX26" fmla="*/ 8200 w 9962"/>
              <a:gd name="connsiteY26" fmla="*/ 7159 h 10000"/>
              <a:gd name="connsiteX27" fmla="*/ 8200 w 9962"/>
              <a:gd name="connsiteY27" fmla="*/ 2075 h 10000"/>
              <a:gd name="connsiteX28" fmla="*/ 8237 w 9962"/>
              <a:gd name="connsiteY28" fmla="*/ 1551 h 10000"/>
              <a:gd name="connsiteX29" fmla="*/ 9962 w 9962"/>
              <a:gd name="connsiteY29" fmla="*/ 1551 h 10000"/>
              <a:gd name="connsiteX0" fmla="*/ 0 w 9284"/>
              <a:gd name="connsiteY0" fmla="*/ 10000 h 10000"/>
              <a:gd name="connsiteX1" fmla="*/ 37 w 9284"/>
              <a:gd name="connsiteY1" fmla="*/ 9477 h 10000"/>
              <a:gd name="connsiteX2" fmla="*/ 37 w 9284"/>
              <a:gd name="connsiteY2" fmla="*/ 6131 h 10000"/>
              <a:gd name="connsiteX3" fmla="*/ 74 w 9284"/>
              <a:gd name="connsiteY3" fmla="*/ 5607 h 10000"/>
              <a:gd name="connsiteX4" fmla="*/ 1275 w 9284"/>
              <a:gd name="connsiteY4" fmla="*/ 5607 h 10000"/>
              <a:gd name="connsiteX5" fmla="*/ 1311 w 9284"/>
              <a:gd name="connsiteY5" fmla="*/ 6131 h 10000"/>
              <a:gd name="connsiteX6" fmla="*/ 1311 w 9284"/>
              <a:gd name="connsiteY6" fmla="*/ 9477 h 10000"/>
              <a:gd name="connsiteX7" fmla="*/ 1350 w 9284"/>
              <a:gd name="connsiteY7" fmla="*/ 10000 h 10000"/>
              <a:gd name="connsiteX8" fmla="*/ 1677 w 9284"/>
              <a:gd name="connsiteY8" fmla="*/ 10000 h 10000"/>
              <a:gd name="connsiteX9" fmla="*/ 1714 w 9284"/>
              <a:gd name="connsiteY9" fmla="*/ 9477 h 10000"/>
              <a:gd name="connsiteX10" fmla="*/ 1714 w 9284"/>
              <a:gd name="connsiteY10" fmla="*/ 7178 h 10000"/>
              <a:gd name="connsiteX11" fmla="*/ 1749 w 9284"/>
              <a:gd name="connsiteY11" fmla="*/ 6654 h 10000"/>
              <a:gd name="connsiteX12" fmla="*/ 2153 w 9284"/>
              <a:gd name="connsiteY12" fmla="*/ 6654 h 10000"/>
              <a:gd name="connsiteX13" fmla="*/ 2191 w 9284"/>
              <a:gd name="connsiteY13" fmla="*/ 7178 h 10000"/>
              <a:gd name="connsiteX14" fmla="*/ 2191 w 9284"/>
              <a:gd name="connsiteY14" fmla="*/ 8411 h 10000"/>
              <a:gd name="connsiteX15" fmla="*/ 2228 w 9284"/>
              <a:gd name="connsiteY15" fmla="*/ 8935 h 10000"/>
              <a:gd name="connsiteX16" fmla="*/ 5014 w 9284"/>
              <a:gd name="connsiteY16" fmla="*/ 8935 h 10000"/>
              <a:gd name="connsiteX17" fmla="*/ 5051 w 9284"/>
              <a:gd name="connsiteY17" fmla="*/ 8411 h 10000"/>
              <a:gd name="connsiteX18" fmla="*/ 5051 w 9284"/>
              <a:gd name="connsiteY18" fmla="*/ 523 h 10000"/>
              <a:gd name="connsiteX19" fmla="*/ 5088 w 9284"/>
              <a:gd name="connsiteY19" fmla="*/ 0 h 10000"/>
              <a:gd name="connsiteX20" fmla="*/ 6007 w 9284"/>
              <a:gd name="connsiteY20" fmla="*/ 0 h 10000"/>
              <a:gd name="connsiteX21" fmla="*/ 6045 w 9284"/>
              <a:gd name="connsiteY21" fmla="*/ 523 h 10000"/>
              <a:gd name="connsiteX22" fmla="*/ 6045 w 9284"/>
              <a:gd name="connsiteY22" fmla="*/ 7159 h 10000"/>
              <a:gd name="connsiteX23" fmla="*/ 6081 w 9284"/>
              <a:gd name="connsiteY23" fmla="*/ 7682 h 10000"/>
              <a:gd name="connsiteX24" fmla="*/ 7478 w 9284"/>
              <a:gd name="connsiteY24" fmla="*/ 7682 h 10000"/>
              <a:gd name="connsiteX25" fmla="*/ 7515 w 9284"/>
              <a:gd name="connsiteY25" fmla="*/ 7159 h 10000"/>
              <a:gd name="connsiteX26" fmla="*/ 7515 w 9284"/>
              <a:gd name="connsiteY26" fmla="*/ 2075 h 10000"/>
              <a:gd name="connsiteX27" fmla="*/ 7552 w 9284"/>
              <a:gd name="connsiteY27" fmla="*/ 1551 h 10000"/>
              <a:gd name="connsiteX28" fmla="*/ 9284 w 9284"/>
              <a:gd name="connsiteY28" fmla="*/ 1551 h 10000"/>
              <a:gd name="connsiteX0" fmla="*/ 0 w 9960"/>
              <a:gd name="connsiteY0" fmla="*/ 9477 h 10000"/>
              <a:gd name="connsiteX1" fmla="*/ 0 w 9960"/>
              <a:gd name="connsiteY1" fmla="*/ 6131 h 10000"/>
              <a:gd name="connsiteX2" fmla="*/ 40 w 9960"/>
              <a:gd name="connsiteY2" fmla="*/ 5607 h 10000"/>
              <a:gd name="connsiteX3" fmla="*/ 1333 w 9960"/>
              <a:gd name="connsiteY3" fmla="*/ 5607 h 10000"/>
              <a:gd name="connsiteX4" fmla="*/ 1372 w 9960"/>
              <a:gd name="connsiteY4" fmla="*/ 6131 h 10000"/>
              <a:gd name="connsiteX5" fmla="*/ 1372 w 9960"/>
              <a:gd name="connsiteY5" fmla="*/ 9477 h 10000"/>
              <a:gd name="connsiteX6" fmla="*/ 1414 w 9960"/>
              <a:gd name="connsiteY6" fmla="*/ 10000 h 10000"/>
              <a:gd name="connsiteX7" fmla="*/ 1766 w 9960"/>
              <a:gd name="connsiteY7" fmla="*/ 10000 h 10000"/>
              <a:gd name="connsiteX8" fmla="*/ 1806 w 9960"/>
              <a:gd name="connsiteY8" fmla="*/ 9477 h 10000"/>
              <a:gd name="connsiteX9" fmla="*/ 1806 w 9960"/>
              <a:gd name="connsiteY9" fmla="*/ 7178 h 10000"/>
              <a:gd name="connsiteX10" fmla="*/ 1844 w 9960"/>
              <a:gd name="connsiteY10" fmla="*/ 6654 h 10000"/>
              <a:gd name="connsiteX11" fmla="*/ 2279 w 9960"/>
              <a:gd name="connsiteY11" fmla="*/ 6654 h 10000"/>
              <a:gd name="connsiteX12" fmla="*/ 2320 w 9960"/>
              <a:gd name="connsiteY12" fmla="*/ 7178 h 10000"/>
              <a:gd name="connsiteX13" fmla="*/ 2320 w 9960"/>
              <a:gd name="connsiteY13" fmla="*/ 8411 h 10000"/>
              <a:gd name="connsiteX14" fmla="*/ 2360 w 9960"/>
              <a:gd name="connsiteY14" fmla="*/ 8935 h 10000"/>
              <a:gd name="connsiteX15" fmla="*/ 5361 w 9960"/>
              <a:gd name="connsiteY15" fmla="*/ 8935 h 10000"/>
              <a:gd name="connsiteX16" fmla="*/ 5401 w 9960"/>
              <a:gd name="connsiteY16" fmla="*/ 8411 h 10000"/>
              <a:gd name="connsiteX17" fmla="*/ 5401 w 9960"/>
              <a:gd name="connsiteY17" fmla="*/ 523 h 10000"/>
              <a:gd name="connsiteX18" fmla="*/ 5440 w 9960"/>
              <a:gd name="connsiteY18" fmla="*/ 0 h 10000"/>
              <a:gd name="connsiteX19" fmla="*/ 6430 w 9960"/>
              <a:gd name="connsiteY19" fmla="*/ 0 h 10000"/>
              <a:gd name="connsiteX20" fmla="*/ 6471 w 9960"/>
              <a:gd name="connsiteY20" fmla="*/ 523 h 10000"/>
              <a:gd name="connsiteX21" fmla="*/ 6471 w 9960"/>
              <a:gd name="connsiteY21" fmla="*/ 7159 h 10000"/>
              <a:gd name="connsiteX22" fmla="*/ 6510 w 9960"/>
              <a:gd name="connsiteY22" fmla="*/ 7682 h 10000"/>
              <a:gd name="connsiteX23" fmla="*/ 8015 w 9960"/>
              <a:gd name="connsiteY23" fmla="*/ 7682 h 10000"/>
              <a:gd name="connsiteX24" fmla="*/ 8055 w 9960"/>
              <a:gd name="connsiteY24" fmla="*/ 7159 h 10000"/>
              <a:gd name="connsiteX25" fmla="*/ 8055 w 9960"/>
              <a:gd name="connsiteY25" fmla="*/ 2075 h 10000"/>
              <a:gd name="connsiteX26" fmla="*/ 8094 w 9960"/>
              <a:gd name="connsiteY26" fmla="*/ 1551 h 10000"/>
              <a:gd name="connsiteX27" fmla="*/ 9960 w 9960"/>
              <a:gd name="connsiteY27" fmla="*/ 1551 h 10000"/>
              <a:gd name="connsiteX0" fmla="*/ 0 w 10000"/>
              <a:gd name="connsiteY0" fmla="*/ 6131 h 10000"/>
              <a:gd name="connsiteX1" fmla="*/ 40 w 10000"/>
              <a:gd name="connsiteY1" fmla="*/ 5607 h 10000"/>
              <a:gd name="connsiteX2" fmla="*/ 1338 w 10000"/>
              <a:gd name="connsiteY2" fmla="*/ 5607 h 10000"/>
              <a:gd name="connsiteX3" fmla="*/ 1378 w 10000"/>
              <a:gd name="connsiteY3" fmla="*/ 6131 h 10000"/>
              <a:gd name="connsiteX4" fmla="*/ 1378 w 10000"/>
              <a:gd name="connsiteY4" fmla="*/ 9477 h 10000"/>
              <a:gd name="connsiteX5" fmla="*/ 1420 w 10000"/>
              <a:gd name="connsiteY5" fmla="*/ 10000 h 10000"/>
              <a:gd name="connsiteX6" fmla="*/ 1773 w 10000"/>
              <a:gd name="connsiteY6" fmla="*/ 10000 h 10000"/>
              <a:gd name="connsiteX7" fmla="*/ 1813 w 10000"/>
              <a:gd name="connsiteY7" fmla="*/ 9477 h 10000"/>
              <a:gd name="connsiteX8" fmla="*/ 1813 w 10000"/>
              <a:gd name="connsiteY8" fmla="*/ 7178 h 10000"/>
              <a:gd name="connsiteX9" fmla="*/ 1851 w 10000"/>
              <a:gd name="connsiteY9" fmla="*/ 6654 h 10000"/>
              <a:gd name="connsiteX10" fmla="*/ 2288 w 10000"/>
              <a:gd name="connsiteY10" fmla="*/ 6654 h 10000"/>
              <a:gd name="connsiteX11" fmla="*/ 2329 w 10000"/>
              <a:gd name="connsiteY11" fmla="*/ 7178 h 10000"/>
              <a:gd name="connsiteX12" fmla="*/ 2329 w 10000"/>
              <a:gd name="connsiteY12" fmla="*/ 8411 h 10000"/>
              <a:gd name="connsiteX13" fmla="*/ 2369 w 10000"/>
              <a:gd name="connsiteY13" fmla="*/ 8935 h 10000"/>
              <a:gd name="connsiteX14" fmla="*/ 5383 w 10000"/>
              <a:gd name="connsiteY14" fmla="*/ 8935 h 10000"/>
              <a:gd name="connsiteX15" fmla="*/ 5423 w 10000"/>
              <a:gd name="connsiteY15" fmla="*/ 8411 h 10000"/>
              <a:gd name="connsiteX16" fmla="*/ 5423 w 10000"/>
              <a:gd name="connsiteY16" fmla="*/ 523 h 10000"/>
              <a:gd name="connsiteX17" fmla="*/ 5462 w 10000"/>
              <a:gd name="connsiteY17" fmla="*/ 0 h 10000"/>
              <a:gd name="connsiteX18" fmla="*/ 6456 w 10000"/>
              <a:gd name="connsiteY18" fmla="*/ 0 h 10000"/>
              <a:gd name="connsiteX19" fmla="*/ 6497 w 10000"/>
              <a:gd name="connsiteY19" fmla="*/ 523 h 10000"/>
              <a:gd name="connsiteX20" fmla="*/ 6497 w 10000"/>
              <a:gd name="connsiteY20" fmla="*/ 7159 h 10000"/>
              <a:gd name="connsiteX21" fmla="*/ 6536 w 10000"/>
              <a:gd name="connsiteY21" fmla="*/ 7682 h 10000"/>
              <a:gd name="connsiteX22" fmla="*/ 8047 w 10000"/>
              <a:gd name="connsiteY22" fmla="*/ 7682 h 10000"/>
              <a:gd name="connsiteX23" fmla="*/ 8087 w 10000"/>
              <a:gd name="connsiteY23" fmla="*/ 7159 h 10000"/>
              <a:gd name="connsiteX24" fmla="*/ 8087 w 10000"/>
              <a:gd name="connsiteY24" fmla="*/ 2075 h 10000"/>
              <a:gd name="connsiteX25" fmla="*/ 8127 w 10000"/>
              <a:gd name="connsiteY25" fmla="*/ 1551 h 10000"/>
              <a:gd name="connsiteX26" fmla="*/ 10000 w 10000"/>
              <a:gd name="connsiteY26" fmla="*/ 1551 h 10000"/>
              <a:gd name="connsiteX0" fmla="*/ 0 w 8127"/>
              <a:gd name="connsiteY0" fmla="*/ 6131 h 10000"/>
              <a:gd name="connsiteX1" fmla="*/ 40 w 8127"/>
              <a:gd name="connsiteY1" fmla="*/ 5607 h 10000"/>
              <a:gd name="connsiteX2" fmla="*/ 1338 w 8127"/>
              <a:gd name="connsiteY2" fmla="*/ 5607 h 10000"/>
              <a:gd name="connsiteX3" fmla="*/ 1378 w 8127"/>
              <a:gd name="connsiteY3" fmla="*/ 6131 h 10000"/>
              <a:gd name="connsiteX4" fmla="*/ 1378 w 8127"/>
              <a:gd name="connsiteY4" fmla="*/ 9477 h 10000"/>
              <a:gd name="connsiteX5" fmla="*/ 1420 w 8127"/>
              <a:gd name="connsiteY5" fmla="*/ 10000 h 10000"/>
              <a:gd name="connsiteX6" fmla="*/ 1773 w 8127"/>
              <a:gd name="connsiteY6" fmla="*/ 10000 h 10000"/>
              <a:gd name="connsiteX7" fmla="*/ 1813 w 8127"/>
              <a:gd name="connsiteY7" fmla="*/ 9477 h 10000"/>
              <a:gd name="connsiteX8" fmla="*/ 1813 w 8127"/>
              <a:gd name="connsiteY8" fmla="*/ 7178 h 10000"/>
              <a:gd name="connsiteX9" fmla="*/ 1851 w 8127"/>
              <a:gd name="connsiteY9" fmla="*/ 6654 h 10000"/>
              <a:gd name="connsiteX10" fmla="*/ 2288 w 8127"/>
              <a:gd name="connsiteY10" fmla="*/ 6654 h 10000"/>
              <a:gd name="connsiteX11" fmla="*/ 2329 w 8127"/>
              <a:gd name="connsiteY11" fmla="*/ 7178 h 10000"/>
              <a:gd name="connsiteX12" fmla="*/ 2329 w 8127"/>
              <a:gd name="connsiteY12" fmla="*/ 8411 h 10000"/>
              <a:gd name="connsiteX13" fmla="*/ 2369 w 8127"/>
              <a:gd name="connsiteY13" fmla="*/ 8935 h 10000"/>
              <a:gd name="connsiteX14" fmla="*/ 5383 w 8127"/>
              <a:gd name="connsiteY14" fmla="*/ 8935 h 10000"/>
              <a:gd name="connsiteX15" fmla="*/ 5423 w 8127"/>
              <a:gd name="connsiteY15" fmla="*/ 8411 h 10000"/>
              <a:gd name="connsiteX16" fmla="*/ 5423 w 8127"/>
              <a:gd name="connsiteY16" fmla="*/ 523 h 10000"/>
              <a:gd name="connsiteX17" fmla="*/ 5462 w 8127"/>
              <a:gd name="connsiteY17" fmla="*/ 0 h 10000"/>
              <a:gd name="connsiteX18" fmla="*/ 6456 w 8127"/>
              <a:gd name="connsiteY18" fmla="*/ 0 h 10000"/>
              <a:gd name="connsiteX19" fmla="*/ 6497 w 8127"/>
              <a:gd name="connsiteY19" fmla="*/ 523 h 10000"/>
              <a:gd name="connsiteX20" fmla="*/ 6497 w 8127"/>
              <a:gd name="connsiteY20" fmla="*/ 7159 h 10000"/>
              <a:gd name="connsiteX21" fmla="*/ 6536 w 8127"/>
              <a:gd name="connsiteY21" fmla="*/ 7682 h 10000"/>
              <a:gd name="connsiteX22" fmla="*/ 8047 w 8127"/>
              <a:gd name="connsiteY22" fmla="*/ 7682 h 10000"/>
              <a:gd name="connsiteX23" fmla="*/ 8087 w 8127"/>
              <a:gd name="connsiteY23" fmla="*/ 7159 h 10000"/>
              <a:gd name="connsiteX24" fmla="*/ 8087 w 8127"/>
              <a:gd name="connsiteY24" fmla="*/ 2075 h 10000"/>
              <a:gd name="connsiteX25" fmla="*/ 8127 w 8127"/>
              <a:gd name="connsiteY25" fmla="*/ 1551 h 10000"/>
              <a:gd name="connsiteX0" fmla="*/ 0 w 9951"/>
              <a:gd name="connsiteY0" fmla="*/ 6131 h 10000"/>
              <a:gd name="connsiteX1" fmla="*/ 49 w 9951"/>
              <a:gd name="connsiteY1" fmla="*/ 5607 h 10000"/>
              <a:gd name="connsiteX2" fmla="*/ 1646 w 9951"/>
              <a:gd name="connsiteY2" fmla="*/ 5607 h 10000"/>
              <a:gd name="connsiteX3" fmla="*/ 1696 w 9951"/>
              <a:gd name="connsiteY3" fmla="*/ 6131 h 10000"/>
              <a:gd name="connsiteX4" fmla="*/ 1696 w 9951"/>
              <a:gd name="connsiteY4" fmla="*/ 9477 h 10000"/>
              <a:gd name="connsiteX5" fmla="*/ 1747 w 9951"/>
              <a:gd name="connsiteY5" fmla="*/ 10000 h 10000"/>
              <a:gd name="connsiteX6" fmla="*/ 2182 w 9951"/>
              <a:gd name="connsiteY6" fmla="*/ 10000 h 10000"/>
              <a:gd name="connsiteX7" fmla="*/ 2231 w 9951"/>
              <a:gd name="connsiteY7" fmla="*/ 9477 h 10000"/>
              <a:gd name="connsiteX8" fmla="*/ 2231 w 9951"/>
              <a:gd name="connsiteY8" fmla="*/ 7178 h 10000"/>
              <a:gd name="connsiteX9" fmla="*/ 2278 w 9951"/>
              <a:gd name="connsiteY9" fmla="*/ 6654 h 10000"/>
              <a:gd name="connsiteX10" fmla="*/ 2815 w 9951"/>
              <a:gd name="connsiteY10" fmla="*/ 6654 h 10000"/>
              <a:gd name="connsiteX11" fmla="*/ 2866 w 9951"/>
              <a:gd name="connsiteY11" fmla="*/ 7178 h 10000"/>
              <a:gd name="connsiteX12" fmla="*/ 2866 w 9951"/>
              <a:gd name="connsiteY12" fmla="*/ 8411 h 10000"/>
              <a:gd name="connsiteX13" fmla="*/ 2915 w 9951"/>
              <a:gd name="connsiteY13" fmla="*/ 8935 h 10000"/>
              <a:gd name="connsiteX14" fmla="*/ 6624 w 9951"/>
              <a:gd name="connsiteY14" fmla="*/ 8935 h 10000"/>
              <a:gd name="connsiteX15" fmla="*/ 6673 w 9951"/>
              <a:gd name="connsiteY15" fmla="*/ 8411 h 10000"/>
              <a:gd name="connsiteX16" fmla="*/ 6673 w 9951"/>
              <a:gd name="connsiteY16" fmla="*/ 523 h 10000"/>
              <a:gd name="connsiteX17" fmla="*/ 6721 w 9951"/>
              <a:gd name="connsiteY17" fmla="*/ 0 h 10000"/>
              <a:gd name="connsiteX18" fmla="*/ 7944 w 9951"/>
              <a:gd name="connsiteY18" fmla="*/ 0 h 10000"/>
              <a:gd name="connsiteX19" fmla="*/ 7994 w 9951"/>
              <a:gd name="connsiteY19" fmla="*/ 523 h 10000"/>
              <a:gd name="connsiteX20" fmla="*/ 7994 w 9951"/>
              <a:gd name="connsiteY20" fmla="*/ 7159 h 10000"/>
              <a:gd name="connsiteX21" fmla="*/ 8042 w 9951"/>
              <a:gd name="connsiteY21" fmla="*/ 7682 h 10000"/>
              <a:gd name="connsiteX22" fmla="*/ 9902 w 9951"/>
              <a:gd name="connsiteY22" fmla="*/ 7682 h 10000"/>
              <a:gd name="connsiteX23" fmla="*/ 9951 w 9951"/>
              <a:gd name="connsiteY23" fmla="*/ 7159 h 10000"/>
              <a:gd name="connsiteX24" fmla="*/ 9951 w 9951"/>
              <a:gd name="connsiteY24" fmla="*/ 2075 h 10000"/>
              <a:gd name="connsiteX0" fmla="*/ 0 w 10000"/>
              <a:gd name="connsiteY0" fmla="*/ 6131 h 10000"/>
              <a:gd name="connsiteX1" fmla="*/ 49 w 10000"/>
              <a:gd name="connsiteY1" fmla="*/ 5607 h 10000"/>
              <a:gd name="connsiteX2" fmla="*/ 1654 w 10000"/>
              <a:gd name="connsiteY2" fmla="*/ 5607 h 10000"/>
              <a:gd name="connsiteX3" fmla="*/ 1704 w 10000"/>
              <a:gd name="connsiteY3" fmla="*/ 6131 h 10000"/>
              <a:gd name="connsiteX4" fmla="*/ 1704 w 10000"/>
              <a:gd name="connsiteY4" fmla="*/ 9477 h 10000"/>
              <a:gd name="connsiteX5" fmla="*/ 1756 w 10000"/>
              <a:gd name="connsiteY5" fmla="*/ 10000 h 10000"/>
              <a:gd name="connsiteX6" fmla="*/ 2193 w 10000"/>
              <a:gd name="connsiteY6" fmla="*/ 10000 h 10000"/>
              <a:gd name="connsiteX7" fmla="*/ 2242 w 10000"/>
              <a:gd name="connsiteY7" fmla="*/ 9477 h 10000"/>
              <a:gd name="connsiteX8" fmla="*/ 2242 w 10000"/>
              <a:gd name="connsiteY8" fmla="*/ 7178 h 10000"/>
              <a:gd name="connsiteX9" fmla="*/ 2289 w 10000"/>
              <a:gd name="connsiteY9" fmla="*/ 6654 h 10000"/>
              <a:gd name="connsiteX10" fmla="*/ 2829 w 10000"/>
              <a:gd name="connsiteY10" fmla="*/ 6654 h 10000"/>
              <a:gd name="connsiteX11" fmla="*/ 2880 w 10000"/>
              <a:gd name="connsiteY11" fmla="*/ 7178 h 10000"/>
              <a:gd name="connsiteX12" fmla="*/ 2880 w 10000"/>
              <a:gd name="connsiteY12" fmla="*/ 8411 h 10000"/>
              <a:gd name="connsiteX13" fmla="*/ 2929 w 10000"/>
              <a:gd name="connsiteY13" fmla="*/ 8935 h 10000"/>
              <a:gd name="connsiteX14" fmla="*/ 6657 w 10000"/>
              <a:gd name="connsiteY14" fmla="*/ 8935 h 10000"/>
              <a:gd name="connsiteX15" fmla="*/ 6706 w 10000"/>
              <a:gd name="connsiteY15" fmla="*/ 8411 h 10000"/>
              <a:gd name="connsiteX16" fmla="*/ 6706 w 10000"/>
              <a:gd name="connsiteY16" fmla="*/ 523 h 10000"/>
              <a:gd name="connsiteX17" fmla="*/ 6754 w 10000"/>
              <a:gd name="connsiteY17" fmla="*/ 0 h 10000"/>
              <a:gd name="connsiteX18" fmla="*/ 7983 w 10000"/>
              <a:gd name="connsiteY18" fmla="*/ 0 h 10000"/>
              <a:gd name="connsiteX19" fmla="*/ 8033 w 10000"/>
              <a:gd name="connsiteY19" fmla="*/ 523 h 10000"/>
              <a:gd name="connsiteX20" fmla="*/ 8033 w 10000"/>
              <a:gd name="connsiteY20" fmla="*/ 7159 h 10000"/>
              <a:gd name="connsiteX21" fmla="*/ 8082 w 10000"/>
              <a:gd name="connsiteY21" fmla="*/ 7682 h 10000"/>
              <a:gd name="connsiteX22" fmla="*/ 9951 w 10000"/>
              <a:gd name="connsiteY22" fmla="*/ 7682 h 10000"/>
              <a:gd name="connsiteX23" fmla="*/ 10000 w 10000"/>
              <a:gd name="connsiteY23" fmla="*/ 7159 h 10000"/>
              <a:gd name="connsiteX0" fmla="*/ 0 w 9951"/>
              <a:gd name="connsiteY0" fmla="*/ 6131 h 10000"/>
              <a:gd name="connsiteX1" fmla="*/ 49 w 9951"/>
              <a:gd name="connsiteY1" fmla="*/ 5607 h 10000"/>
              <a:gd name="connsiteX2" fmla="*/ 1654 w 9951"/>
              <a:gd name="connsiteY2" fmla="*/ 5607 h 10000"/>
              <a:gd name="connsiteX3" fmla="*/ 1704 w 9951"/>
              <a:gd name="connsiteY3" fmla="*/ 6131 h 10000"/>
              <a:gd name="connsiteX4" fmla="*/ 1704 w 9951"/>
              <a:gd name="connsiteY4" fmla="*/ 9477 h 10000"/>
              <a:gd name="connsiteX5" fmla="*/ 1756 w 9951"/>
              <a:gd name="connsiteY5" fmla="*/ 10000 h 10000"/>
              <a:gd name="connsiteX6" fmla="*/ 2193 w 9951"/>
              <a:gd name="connsiteY6" fmla="*/ 10000 h 10000"/>
              <a:gd name="connsiteX7" fmla="*/ 2242 w 9951"/>
              <a:gd name="connsiteY7" fmla="*/ 9477 h 10000"/>
              <a:gd name="connsiteX8" fmla="*/ 2242 w 9951"/>
              <a:gd name="connsiteY8" fmla="*/ 7178 h 10000"/>
              <a:gd name="connsiteX9" fmla="*/ 2289 w 9951"/>
              <a:gd name="connsiteY9" fmla="*/ 6654 h 10000"/>
              <a:gd name="connsiteX10" fmla="*/ 2829 w 9951"/>
              <a:gd name="connsiteY10" fmla="*/ 6654 h 10000"/>
              <a:gd name="connsiteX11" fmla="*/ 2880 w 9951"/>
              <a:gd name="connsiteY11" fmla="*/ 7178 h 10000"/>
              <a:gd name="connsiteX12" fmla="*/ 2880 w 9951"/>
              <a:gd name="connsiteY12" fmla="*/ 8411 h 10000"/>
              <a:gd name="connsiteX13" fmla="*/ 2929 w 9951"/>
              <a:gd name="connsiteY13" fmla="*/ 8935 h 10000"/>
              <a:gd name="connsiteX14" fmla="*/ 6657 w 9951"/>
              <a:gd name="connsiteY14" fmla="*/ 8935 h 10000"/>
              <a:gd name="connsiteX15" fmla="*/ 6706 w 9951"/>
              <a:gd name="connsiteY15" fmla="*/ 8411 h 10000"/>
              <a:gd name="connsiteX16" fmla="*/ 6706 w 9951"/>
              <a:gd name="connsiteY16" fmla="*/ 523 h 10000"/>
              <a:gd name="connsiteX17" fmla="*/ 6754 w 9951"/>
              <a:gd name="connsiteY17" fmla="*/ 0 h 10000"/>
              <a:gd name="connsiteX18" fmla="*/ 7983 w 9951"/>
              <a:gd name="connsiteY18" fmla="*/ 0 h 10000"/>
              <a:gd name="connsiteX19" fmla="*/ 8033 w 9951"/>
              <a:gd name="connsiteY19" fmla="*/ 523 h 10000"/>
              <a:gd name="connsiteX20" fmla="*/ 8033 w 9951"/>
              <a:gd name="connsiteY20" fmla="*/ 7159 h 10000"/>
              <a:gd name="connsiteX21" fmla="*/ 8082 w 9951"/>
              <a:gd name="connsiteY21" fmla="*/ 7682 h 10000"/>
              <a:gd name="connsiteX22" fmla="*/ 9951 w 9951"/>
              <a:gd name="connsiteY22" fmla="*/ 7682 h 10000"/>
              <a:gd name="connsiteX0" fmla="*/ 0 w 10000"/>
              <a:gd name="connsiteY0" fmla="*/ 6131 h 10000"/>
              <a:gd name="connsiteX1" fmla="*/ 1662 w 10000"/>
              <a:gd name="connsiteY1" fmla="*/ 5607 h 10000"/>
              <a:gd name="connsiteX2" fmla="*/ 1712 w 10000"/>
              <a:gd name="connsiteY2" fmla="*/ 6131 h 10000"/>
              <a:gd name="connsiteX3" fmla="*/ 1712 w 10000"/>
              <a:gd name="connsiteY3" fmla="*/ 9477 h 10000"/>
              <a:gd name="connsiteX4" fmla="*/ 1765 w 10000"/>
              <a:gd name="connsiteY4" fmla="*/ 10000 h 10000"/>
              <a:gd name="connsiteX5" fmla="*/ 2204 w 10000"/>
              <a:gd name="connsiteY5" fmla="*/ 10000 h 10000"/>
              <a:gd name="connsiteX6" fmla="*/ 2253 w 10000"/>
              <a:gd name="connsiteY6" fmla="*/ 9477 h 10000"/>
              <a:gd name="connsiteX7" fmla="*/ 2253 w 10000"/>
              <a:gd name="connsiteY7" fmla="*/ 7178 h 10000"/>
              <a:gd name="connsiteX8" fmla="*/ 2300 w 10000"/>
              <a:gd name="connsiteY8" fmla="*/ 6654 h 10000"/>
              <a:gd name="connsiteX9" fmla="*/ 2843 w 10000"/>
              <a:gd name="connsiteY9" fmla="*/ 6654 h 10000"/>
              <a:gd name="connsiteX10" fmla="*/ 2894 w 10000"/>
              <a:gd name="connsiteY10" fmla="*/ 7178 h 10000"/>
              <a:gd name="connsiteX11" fmla="*/ 2894 w 10000"/>
              <a:gd name="connsiteY11" fmla="*/ 8411 h 10000"/>
              <a:gd name="connsiteX12" fmla="*/ 2943 w 10000"/>
              <a:gd name="connsiteY12" fmla="*/ 8935 h 10000"/>
              <a:gd name="connsiteX13" fmla="*/ 6690 w 10000"/>
              <a:gd name="connsiteY13" fmla="*/ 8935 h 10000"/>
              <a:gd name="connsiteX14" fmla="*/ 6739 w 10000"/>
              <a:gd name="connsiteY14" fmla="*/ 8411 h 10000"/>
              <a:gd name="connsiteX15" fmla="*/ 6739 w 10000"/>
              <a:gd name="connsiteY15" fmla="*/ 523 h 10000"/>
              <a:gd name="connsiteX16" fmla="*/ 6787 w 10000"/>
              <a:gd name="connsiteY16" fmla="*/ 0 h 10000"/>
              <a:gd name="connsiteX17" fmla="*/ 8022 w 10000"/>
              <a:gd name="connsiteY17" fmla="*/ 0 h 10000"/>
              <a:gd name="connsiteX18" fmla="*/ 8073 w 10000"/>
              <a:gd name="connsiteY18" fmla="*/ 523 h 10000"/>
              <a:gd name="connsiteX19" fmla="*/ 8073 w 10000"/>
              <a:gd name="connsiteY19" fmla="*/ 7159 h 10000"/>
              <a:gd name="connsiteX20" fmla="*/ 8122 w 10000"/>
              <a:gd name="connsiteY20" fmla="*/ 7682 h 10000"/>
              <a:gd name="connsiteX21" fmla="*/ 10000 w 10000"/>
              <a:gd name="connsiteY21" fmla="*/ 7682 h 10000"/>
              <a:gd name="connsiteX0" fmla="*/ 0 w 8657"/>
              <a:gd name="connsiteY0" fmla="*/ 5687 h 10000"/>
              <a:gd name="connsiteX1" fmla="*/ 319 w 8657"/>
              <a:gd name="connsiteY1" fmla="*/ 5607 h 10000"/>
              <a:gd name="connsiteX2" fmla="*/ 369 w 8657"/>
              <a:gd name="connsiteY2" fmla="*/ 6131 h 10000"/>
              <a:gd name="connsiteX3" fmla="*/ 369 w 8657"/>
              <a:gd name="connsiteY3" fmla="*/ 9477 h 10000"/>
              <a:gd name="connsiteX4" fmla="*/ 422 w 8657"/>
              <a:gd name="connsiteY4" fmla="*/ 10000 h 10000"/>
              <a:gd name="connsiteX5" fmla="*/ 861 w 8657"/>
              <a:gd name="connsiteY5" fmla="*/ 10000 h 10000"/>
              <a:gd name="connsiteX6" fmla="*/ 910 w 8657"/>
              <a:gd name="connsiteY6" fmla="*/ 9477 h 10000"/>
              <a:gd name="connsiteX7" fmla="*/ 910 w 8657"/>
              <a:gd name="connsiteY7" fmla="*/ 7178 h 10000"/>
              <a:gd name="connsiteX8" fmla="*/ 957 w 8657"/>
              <a:gd name="connsiteY8" fmla="*/ 6654 h 10000"/>
              <a:gd name="connsiteX9" fmla="*/ 1500 w 8657"/>
              <a:gd name="connsiteY9" fmla="*/ 6654 h 10000"/>
              <a:gd name="connsiteX10" fmla="*/ 1551 w 8657"/>
              <a:gd name="connsiteY10" fmla="*/ 7178 h 10000"/>
              <a:gd name="connsiteX11" fmla="*/ 1551 w 8657"/>
              <a:gd name="connsiteY11" fmla="*/ 8411 h 10000"/>
              <a:gd name="connsiteX12" fmla="*/ 1600 w 8657"/>
              <a:gd name="connsiteY12" fmla="*/ 8935 h 10000"/>
              <a:gd name="connsiteX13" fmla="*/ 5347 w 8657"/>
              <a:gd name="connsiteY13" fmla="*/ 8935 h 10000"/>
              <a:gd name="connsiteX14" fmla="*/ 5396 w 8657"/>
              <a:gd name="connsiteY14" fmla="*/ 8411 h 10000"/>
              <a:gd name="connsiteX15" fmla="*/ 5396 w 8657"/>
              <a:gd name="connsiteY15" fmla="*/ 523 h 10000"/>
              <a:gd name="connsiteX16" fmla="*/ 5444 w 8657"/>
              <a:gd name="connsiteY16" fmla="*/ 0 h 10000"/>
              <a:gd name="connsiteX17" fmla="*/ 6679 w 8657"/>
              <a:gd name="connsiteY17" fmla="*/ 0 h 10000"/>
              <a:gd name="connsiteX18" fmla="*/ 6730 w 8657"/>
              <a:gd name="connsiteY18" fmla="*/ 523 h 10000"/>
              <a:gd name="connsiteX19" fmla="*/ 6730 w 8657"/>
              <a:gd name="connsiteY19" fmla="*/ 7159 h 10000"/>
              <a:gd name="connsiteX20" fmla="*/ 6779 w 8657"/>
              <a:gd name="connsiteY20" fmla="*/ 7682 h 10000"/>
              <a:gd name="connsiteX21" fmla="*/ 8657 w 8657"/>
              <a:gd name="connsiteY21" fmla="*/ 7682 h 10000"/>
              <a:gd name="connsiteX0" fmla="*/ 0 w 10000"/>
              <a:gd name="connsiteY0" fmla="*/ 5583 h 10000"/>
              <a:gd name="connsiteX1" fmla="*/ 368 w 10000"/>
              <a:gd name="connsiteY1" fmla="*/ 5607 h 10000"/>
              <a:gd name="connsiteX2" fmla="*/ 426 w 10000"/>
              <a:gd name="connsiteY2" fmla="*/ 6131 h 10000"/>
              <a:gd name="connsiteX3" fmla="*/ 426 w 10000"/>
              <a:gd name="connsiteY3" fmla="*/ 9477 h 10000"/>
              <a:gd name="connsiteX4" fmla="*/ 487 w 10000"/>
              <a:gd name="connsiteY4" fmla="*/ 10000 h 10000"/>
              <a:gd name="connsiteX5" fmla="*/ 995 w 10000"/>
              <a:gd name="connsiteY5" fmla="*/ 10000 h 10000"/>
              <a:gd name="connsiteX6" fmla="*/ 1051 w 10000"/>
              <a:gd name="connsiteY6" fmla="*/ 9477 h 10000"/>
              <a:gd name="connsiteX7" fmla="*/ 1051 w 10000"/>
              <a:gd name="connsiteY7" fmla="*/ 7178 h 10000"/>
              <a:gd name="connsiteX8" fmla="*/ 1105 w 10000"/>
              <a:gd name="connsiteY8" fmla="*/ 6654 h 10000"/>
              <a:gd name="connsiteX9" fmla="*/ 1733 w 10000"/>
              <a:gd name="connsiteY9" fmla="*/ 6654 h 10000"/>
              <a:gd name="connsiteX10" fmla="*/ 1792 w 10000"/>
              <a:gd name="connsiteY10" fmla="*/ 7178 h 10000"/>
              <a:gd name="connsiteX11" fmla="*/ 1792 w 10000"/>
              <a:gd name="connsiteY11" fmla="*/ 8411 h 10000"/>
              <a:gd name="connsiteX12" fmla="*/ 1848 w 10000"/>
              <a:gd name="connsiteY12" fmla="*/ 8935 h 10000"/>
              <a:gd name="connsiteX13" fmla="*/ 6177 w 10000"/>
              <a:gd name="connsiteY13" fmla="*/ 8935 h 10000"/>
              <a:gd name="connsiteX14" fmla="*/ 6233 w 10000"/>
              <a:gd name="connsiteY14" fmla="*/ 8411 h 10000"/>
              <a:gd name="connsiteX15" fmla="*/ 6233 w 10000"/>
              <a:gd name="connsiteY15" fmla="*/ 523 h 10000"/>
              <a:gd name="connsiteX16" fmla="*/ 6289 w 10000"/>
              <a:gd name="connsiteY16" fmla="*/ 0 h 10000"/>
              <a:gd name="connsiteX17" fmla="*/ 7715 w 10000"/>
              <a:gd name="connsiteY17" fmla="*/ 0 h 10000"/>
              <a:gd name="connsiteX18" fmla="*/ 7774 w 10000"/>
              <a:gd name="connsiteY18" fmla="*/ 523 h 10000"/>
              <a:gd name="connsiteX19" fmla="*/ 7774 w 10000"/>
              <a:gd name="connsiteY19" fmla="*/ 7159 h 10000"/>
              <a:gd name="connsiteX20" fmla="*/ 7831 w 10000"/>
              <a:gd name="connsiteY20" fmla="*/ 7682 h 10000"/>
              <a:gd name="connsiteX21" fmla="*/ 10000 w 10000"/>
              <a:gd name="connsiteY21" fmla="*/ 7682 h 10000"/>
              <a:gd name="connsiteX0" fmla="*/ 0 w 10000"/>
              <a:gd name="connsiteY0" fmla="*/ 5583 h 10000"/>
              <a:gd name="connsiteX1" fmla="*/ 368 w 10000"/>
              <a:gd name="connsiteY1" fmla="*/ 5607 h 10000"/>
              <a:gd name="connsiteX2" fmla="*/ 426 w 10000"/>
              <a:gd name="connsiteY2" fmla="*/ 6131 h 10000"/>
              <a:gd name="connsiteX3" fmla="*/ 426 w 10000"/>
              <a:gd name="connsiteY3" fmla="*/ 9477 h 10000"/>
              <a:gd name="connsiteX4" fmla="*/ 487 w 10000"/>
              <a:gd name="connsiteY4" fmla="*/ 10000 h 10000"/>
              <a:gd name="connsiteX5" fmla="*/ 995 w 10000"/>
              <a:gd name="connsiteY5" fmla="*/ 10000 h 10000"/>
              <a:gd name="connsiteX6" fmla="*/ 1051 w 10000"/>
              <a:gd name="connsiteY6" fmla="*/ 9477 h 10000"/>
              <a:gd name="connsiteX7" fmla="*/ 1051 w 10000"/>
              <a:gd name="connsiteY7" fmla="*/ 7178 h 10000"/>
              <a:gd name="connsiteX8" fmla="*/ 1105 w 10000"/>
              <a:gd name="connsiteY8" fmla="*/ 6654 h 10000"/>
              <a:gd name="connsiteX9" fmla="*/ 1733 w 10000"/>
              <a:gd name="connsiteY9" fmla="*/ 6654 h 10000"/>
              <a:gd name="connsiteX10" fmla="*/ 1792 w 10000"/>
              <a:gd name="connsiteY10" fmla="*/ 7178 h 10000"/>
              <a:gd name="connsiteX11" fmla="*/ 1792 w 10000"/>
              <a:gd name="connsiteY11" fmla="*/ 8411 h 10000"/>
              <a:gd name="connsiteX12" fmla="*/ 1848 w 10000"/>
              <a:gd name="connsiteY12" fmla="*/ 8935 h 10000"/>
              <a:gd name="connsiteX13" fmla="*/ 6177 w 10000"/>
              <a:gd name="connsiteY13" fmla="*/ 8935 h 10000"/>
              <a:gd name="connsiteX14" fmla="*/ 6233 w 10000"/>
              <a:gd name="connsiteY14" fmla="*/ 8411 h 10000"/>
              <a:gd name="connsiteX15" fmla="*/ 6233 w 10000"/>
              <a:gd name="connsiteY15" fmla="*/ 523 h 10000"/>
              <a:gd name="connsiteX16" fmla="*/ 6289 w 10000"/>
              <a:gd name="connsiteY16" fmla="*/ 0 h 10000"/>
              <a:gd name="connsiteX17" fmla="*/ 7715 w 10000"/>
              <a:gd name="connsiteY17" fmla="*/ 0 h 10000"/>
              <a:gd name="connsiteX18" fmla="*/ 7774 w 10000"/>
              <a:gd name="connsiteY18" fmla="*/ 523 h 10000"/>
              <a:gd name="connsiteX19" fmla="*/ 7774 w 10000"/>
              <a:gd name="connsiteY19" fmla="*/ 7159 h 10000"/>
              <a:gd name="connsiteX20" fmla="*/ 7831 w 10000"/>
              <a:gd name="connsiteY20" fmla="*/ 7682 h 10000"/>
              <a:gd name="connsiteX21" fmla="*/ 10000 w 10000"/>
              <a:gd name="connsiteY21" fmla="*/ 7682 h 10000"/>
              <a:gd name="connsiteX0" fmla="*/ 0 w 10000"/>
              <a:gd name="connsiteY0" fmla="*/ 5609 h 10000"/>
              <a:gd name="connsiteX1" fmla="*/ 368 w 10000"/>
              <a:gd name="connsiteY1" fmla="*/ 5607 h 10000"/>
              <a:gd name="connsiteX2" fmla="*/ 426 w 10000"/>
              <a:gd name="connsiteY2" fmla="*/ 6131 h 10000"/>
              <a:gd name="connsiteX3" fmla="*/ 426 w 10000"/>
              <a:gd name="connsiteY3" fmla="*/ 9477 h 10000"/>
              <a:gd name="connsiteX4" fmla="*/ 487 w 10000"/>
              <a:gd name="connsiteY4" fmla="*/ 10000 h 10000"/>
              <a:gd name="connsiteX5" fmla="*/ 995 w 10000"/>
              <a:gd name="connsiteY5" fmla="*/ 10000 h 10000"/>
              <a:gd name="connsiteX6" fmla="*/ 1051 w 10000"/>
              <a:gd name="connsiteY6" fmla="*/ 9477 h 10000"/>
              <a:gd name="connsiteX7" fmla="*/ 1051 w 10000"/>
              <a:gd name="connsiteY7" fmla="*/ 7178 h 10000"/>
              <a:gd name="connsiteX8" fmla="*/ 1105 w 10000"/>
              <a:gd name="connsiteY8" fmla="*/ 6654 h 10000"/>
              <a:gd name="connsiteX9" fmla="*/ 1733 w 10000"/>
              <a:gd name="connsiteY9" fmla="*/ 6654 h 10000"/>
              <a:gd name="connsiteX10" fmla="*/ 1792 w 10000"/>
              <a:gd name="connsiteY10" fmla="*/ 7178 h 10000"/>
              <a:gd name="connsiteX11" fmla="*/ 1792 w 10000"/>
              <a:gd name="connsiteY11" fmla="*/ 8411 h 10000"/>
              <a:gd name="connsiteX12" fmla="*/ 1848 w 10000"/>
              <a:gd name="connsiteY12" fmla="*/ 8935 h 10000"/>
              <a:gd name="connsiteX13" fmla="*/ 6177 w 10000"/>
              <a:gd name="connsiteY13" fmla="*/ 8935 h 10000"/>
              <a:gd name="connsiteX14" fmla="*/ 6233 w 10000"/>
              <a:gd name="connsiteY14" fmla="*/ 8411 h 10000"/>
              <a:gd name="connsiteX15" fmla="*/ 6233 w 10000"/>
              <a:gd name="connsiteY15" fmla="*/ 523 h 10000"/>
              <a:gd name="connsiteX16" fmla="*/ 6289 w 10000"/>
              <a:gd name="connsiteY16" fmla="*/ 0 h 10000"/>
              <a:gd name="connsiteX17" fmla="*/ 7715 w 10000"/>
              <a:gd name="connsiteY17" fmla="*/ 0 h 10000"/>
              <a:gd name="connsiteX18" fmla="*/ 7774 w 10000"/>
              <a:gd name="connsiteY18" fmla="*/ 523 h 10000"/>
              <a:gd name="connsiteX19" fmla="*/ 7774 w 10000"/>
              <a:gd name="connsiteY19" fmla="*/ 7159 h 10000"/>
              <a:gd name="connsiteX20" fmla="*/ 7831 w 10000"/>
              <a:gd name="connsiteY20" fmla="*/ 7682 h 10000"/>
              <a:gd name="connsiteX21" fmla="*/ 10000 w 10000"/>
              <a:gd name="connsiteY21" fmla="*/ 7682 h 10000"/>
              <a:gd name="connsiteX0" fmla="*/ 0 w 8282"/>
              <a:gd name="connsiteY0" fmla="*/ 5609 h 10000"/>
              <a:gd name="connsiteX1" fmla="*/ 368 w 8282"/>
              <a:gd name="connsiteY1" fmla="*/ 5607 h 10000"/>
              <a:gd name="connsiteX2" fmla="*/ 426 w 8282"/>
              <a:gd name="connsiteY2" fmla="*/ 6131 h 10000"/>
              <a:gd name="connsiteX3" fmla="*/ 426 w 8282"/>
              <a:gd name="connsiteY3" fmla="*/ 9477 h 10000"/>
              <a:gd name="connsiteX4" fmla="*/ 487 w 8282"/>
              <a:gd name="connsiteY4" fmla="*/ 10000 h 10000"/>
              <a:gd name="connsiteX5" fmla="*/ 995 w 8282"/>
              <a:gd name="connsiteY5" fmla="*/ 10000 h 10000"/>
              <a:gd name="connsiteX6" fmla="*/ 1051 w 8282"/>
              <a:gd name="connsiteY6" fmla="*/ 9477 h 10000"/>
              <a:gd name="connsiteX7" fmla="*/ 1051 w 8282"/>
              <a:gd name="connsiteY7" fmla="*/ 7178 h 10000"/>
              <a:gd name="connsiteX8" fmla="*/ 1105 w 8282"/>
              <a:gd name="connsiteY8" fmla="*/ 6654 h 10000"/>
              <a:gd name="connsiteX9" fmla="*/ 1733 w 8282"/>
              <a:gd name="connsiteY9" fmla="*/ 6654 h 10000"/>
              <a:gd name="connsiteX10" fmla="*/ 1792 w 8282"/>
              <a:gd name="connsiteY10" fmla="*/ 7178 h 10000"/>
              <a:gd name="connsiteX11" fmla="*/ 1792 w 8282"/>
              <a:gd name="connsiteY11" fmla="*/ 8411 h 10000"/>
              <a:gd name="connsiteX12" fmla="*/ 1848 w 8282"/>
              <a:gd name="connsiteY12" fmla="*/ 8935 h 10000"/>
              <a:gd name="connsiteX13" fmla="*/ 6177 w 8282"/>
              <a:gd name="connsiteY13" fmla="*/ 8935 h 10000"/>
              <a:gd name="connsiteX14" fmla="*/ 6233 w 8282"/>
              <a:gd name="connsiteY14" fmla="*/ 8411 h 10000"/>
              <a:gd name="connsiteX15" fmla="*/ 6233 w 8282"/>
              <a:gd name="connsiteY15" fmla="*/ 523 h 10000"/>
              <a:gd name="connsiteX16" fmla="*/ 6289 w 8282"/>
              <a:gd name="connsiteY16" fmla="*/ 0 h 10000"/>
              <a:gd name="connsiteX17" fmla="*/ 7715 w 8282"/>
              <a:gd name="connsiteY17" fmla="*/ 0 h 10000"/>
              <a:gd name="connsiteX18" fmla="*/ 7774 w 8282"/>
              <a:gd name="connsiteY18" fmla="*/ 523 h 10000"/>
              <a:gd name="connsiteX19" fmla="*/ 7774 w 8282"/>
              <a:gd name="connsiteY19" fmla="*/ 7159 h 10000"/>
              <a:gd name="connsiteX20" fmla="*/ 7831 w 8282"/>
              <a:gd name="connsiteY20" fmla="*/ 7682 h 10000"/>
              <a:gd name="connsiteX21" fmla="*/ 8282 w 8282"/>
              <a:gd name="connsiteY21" fmla="*/ 7682 h 10000"/>
              <a:gd name="connsiteX0" fmla="*/ 0 w 10017"/>
              <a:gd name="connsiteY0" fmla="*/ 5609 h 10000"/>
              <a:gd name="connsiteX1" fmla="*/ 444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44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44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44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44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36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36 w 10017"/>
              <a:gd name="connsiteY1" fmla="*/ 558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36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36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017" h="10000">
                <a:moveTo>
                  <a:pt x="0" y="5609"/>
                </a:moveTo>
                <a:lnTo>
                  <a:pt x="436" y="5607"/>
                </a:lnTo>
                <a:cubicBezTo>
                  <a:pt x="477" y="5607"/>
                  <a:pt x="514" y="5832"/>
                  <a:pt x="514" y="6131"/>
                </a:cubicBezTo>
                <a:lnTo>
                  <a:pt x="514" y="9477"/>
                </a:lnTo>
                <a:cubicBezTo>
                  <a:pt x="514" y="9757"/>
                  <a:pt x="548" y="10000"/>
                  <a:pt x="588" y="10000"/>
                </a:cubicBezTo>
                <a:lnTo>
                  <a:pt x="1201" y="10000"/>
                </a:lnTo>
                <a:cubicBezTo>
                  <a:pt x="1235" y="10000"/>
                  <a:pt x="1269" y="9757"/>
                  <a:pt x="1269" y="9477"/>
                </a:cubicBezTo>
                <a:lnTo>
                  <a:pt x="1269" y="7178"/>
                </a:lnTo>
                <a:cubicBezTo>
                  <a:pt x="1269" y="6897"/>
                  <a:pt x="1297" y="6654"/>
                  <a:pt x="1334" y="6654"/>
                </a:cubicBezTo>
                <a:lnTo>
                  <a:pt x="2092" y="6654"/>
                </a:lnTo>
                <a:cubicBezTo>
                  <a:pt x="2132" y="6654"/>
                  <a:pt x="2164" y="6897"/>
                  <a:pt x="2164" y="7178"/>
                </a:cubicBezTo>
                <a:lnTo>
                  <a:pt x="2164" y="8411"/>
                </a:lnTo>
                <a:cubicBezTo>
                  <a:pt x="2164" y="8710"/>
                  <a:pt x="2193" y="8935"/>
                  <a:pt x="2231" y="8935"/>
                </a:cubicBezTo>
                <a:lnTo>
                  <a:pt x="7458" y="8935"/>
                </a:lnTo>
                <a:cubicBezTo>
                  <a:pt x="7496" y="8935"/>
                  <a:pt x="7526" y="8710"/>
                  <a:pt x="7526" y="8411"/>
                </a:cubicBezTo>
                <a:lnTo>
                  <a:pt x="7526" y="523"/>
                </a:lnTo>
                <a:cubicBezTo>
                  <a:pt x="7526" y="224"/>
                  <a:pt x="7557" y="0"/>
                  <a:pt x="7594" y="0"/>
                </a:cubicBezTo>
                <a:lnTo>
                  <a:pt x="9315" y="0"/>
                </a:lnTo>
                <a:cubicBezTo>
                  <a:pt x="9356" y="0"/>
                  <a:pt x="9387" y="224"/>
                  <a:pt x="9387" y="523"/>
                </a:cubicBezTo>
                <a:lnTo>
                  <a:pt x="9387" y="7159"/>
                </a:lnTo>
                <a:cubicBezTo>
                  <a:pt x="9387" y="7439"/>
                  <a:pt x="9416" y="7682"/>
                  <a:pt x="9455" y="7682"/>
                </a:cubicBezTo>
                <a:lnTo>
                  <a:pt x="10017" y="7682"/>
                </a:ln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gray">
          <a:xfrm>
            <a:off x="-7917" y="4480919"/>
            <a:ext cx="9161634" cy="1894152"/>
          </a:xfrm>
          <a:custGeom>
            <a:avLst/>
            <a:gdLst>
              <a:gd name="T0" fmla="*/ 0 w 8479"/>
              <a:gd name="T1" fmla="*/ 0 h 835"/>
              <a:gd name="T2" fmla="*/ 1311 w 8479"/>
              <a:gd name="T3" fmla="*/ 0 h 835"/>
              <a:gd name="T4" fmla="*/ 1339 w 8479"/>
              <a:gd name="T5" fmla="*/ 28 h 835"/>
              <a:gd name="T6" fmla="*/ 1339 w 8479"/>
              <a:gd name="T7" fmla="*/ 629 h 835"/>
              <a:gd name="T8" fmla="*/ 1366 w 8479"/>
              <a:gd name="T9" fmla="*/ 657 h 835"/>
              <a:gd name="T10" fmla="*/ 2615 w 8479"/>
              <a:gd name="T11" fmla="*/ 657 h 835"/>
              <a:gd name="T12" fmla="*/ 2643 w 8479"/>
              <a:gd name="T13" fmla="*/ 629 h 835"/>
              <a:gd name="T14" fmla="*/ 2643 w 8479"/>
              <a:gd name="T15" fmla="*/ 150 h 835"/>
              <a:gd name="T16" fmla="*/ 2671 w 8479"/>
              <a:gd name="T17" fmla="*/ 122 h 835"/>
              <a:gd name="T18" fmla="*/ 3930 w 8479"/>
              <a:gd name="T19" fmla="*/ 122 h 835"/>
              <a:gd name="T20" fmla="*/ 3958 w 8479"/>
              <a:gd name="T21" fmla="*/ 150 h 835"/>
              <a:gd name="T22" fmla="*/ 3958 w 8479"/>
              <a:gd name="T23" fmla="*/ 807 h 835"/>
              <a:gd name="T24" fmla="*/ 3986 w 8479"/>
              <a:gd name="T25" fmla="*/ 835 h 835"/>
              <a:gd name="T26" fmla="*/ 4855 w 8479"/>
              <a:gd name="T27" fmla="*/ 835 h 835"/>
              <a:gd name="T28" fmla="*/ 4883 w 8479"/>
              <a:gd name="T29" fmla="*/ 807 h 835"/>
              <a:gd name="T30" fmla="*/ 4883 w 8479"/>
              <a:gd name="T31" fmla="*/ 28 h 835"/>
              <a:gd name="T32" fmla="*/ 4911 w 8479"/>
              <a:gd name="T33" fmla="*/ 0 h 835"/>
              <a:gd name="T34" fmla="*/ 5536 w 8479"/>
              <a:gd name="T35" fmla="*/ 0 h 835"/>
              <a:gd name="T36" fmla="*/ 5564 w 8479"/>
              <a:gd name="T37" fmla="*/ 28 h 835"/>
              <a:gd name="T38" fmla="*/ 5564 w 8479"/>
              <a:gd name="T39" fmla="*/ 716 h 835"/>
              <a:gd name="T40" fmla="*/ 5592 w 8479"/>
              <a:gd name="T41" fmla="*/ 744 h 835"/>
              <a:gd name="T42" fmla="*/ 6859 w 8479"/>
              <a:gd name="T43" fmla="*/ 744 h 835"/>
              <a:gd name="T44" fmla="*/ 6887 w 8479"/>
              <a:gd name="T45" fmla="*/ 716 h 835"/>
              <a:gd name="T46" fmla="*/ 6887 w 8479"/>
              <a:gd name="T47" fmla="*/ 148 h 835"/>
              <a:gd name="T48" fmla="*/ 6915 w 8479"/>
              <a:gd name="T49" fmla="*/ 120 h 835"/>
              <a:gd name="T50" fmla="*/ 7337 w 8479"/>
              <a:gd name="T51" fmla="*/ 120 h 835"/>
              <a:gd name="T52" fmla="*/ 7364 w 8479"/>
              <a:gd name="T53" fmla="*/ 148 h 835"/>
              <a:gd name="T54" fmla="*/ 7364 w 8479"/>
              <a:gd name="T55" fmla="*/ 269 h 835"/>
              <a:gd name="T56" fmla="*/ 7392 w 8479"/>
              <a:gd name="T57" fmla="*/ 297 h 835"/>
              <a:gd name="T58" fmla="*/ 8479 w 8479"/>
              <a:gd name="T59" fmla="*/ 297 h 835"/>
              <a:gd name="connsiteX0" fmla="*/ 0 w 8454"/>
              <a:gd name="connsiteY0" fmla="*/ 0 h 10000"/>
              <a:gd name="connsiteX1" fmla="*/ 33 w 8454"/>
              <a:gd name="connsiteY1" fmla="*/ 335 h 10000"/>
              <a:gd name="connsiteX2" fmla="*/ 33 w 8454"/>
              <a:gd name="connsiteY2" fmla="*/ 7533 h 10000"/>
              <a:gd name="connsiteX3" fmla="*/ 65 w 8454"/>
              <a:gd name="connsiteY3" fmla="*/ 7868 h 10000"/>
              <a:gd name="connsiteX4" fmla="*/ 1538 w 8454"/>
              <a:gd name="connsiteY4" fmla="*/ 7868 h 10000"/>
              <a:gd name="connsiteX5" fmla="*/ 1571 w 8454"/>
              <a:gd name="connsiteY5" fmla="*/ 7533 h 10000"/>
              <a:gd name="connsiteX6" fmla="*/ 1571 w 8454"/>
              <a:gd name="connsiteY6" fmla="*/ 1796 h 10000"/>
              <a:gd name="connsiteX7" fmla="*/ 1604 w 8454"/>
              <a:gd name="connsiteY7" fmla="*/ 1461 h 10000"/>
              <a:gd name="connsiteX8" fmla="*/ 3089 w 8454"/>
              <a:gd name="connsiteY8" fmla="*/ 1461 h 10000"/>
              <a:gd name="connsiteX9" fmla="*/ 3122 w 8454"/>
              <a:gd name="connsiteY9" fmla="*/ 1796 h 10000"/>
              <a:gd name="connsiteX10" fmla="*/ 3122 w 8454"/>
              <a:gd name="connsiteY10" fmla="*/ 9665 h 10000"/>
              <a:gd name="connsiteX11" fmla="*/ 3155 w 8454"/>
              <a:gd name="connsiteY11" fmla="*/ 10000 h 10000"/>
              <a:gd name="connsiteX12" fmla="*/ 4180 w 8454"/>
              <a:gd name="connsiteY12" fmla="*/ 10000 h 10000"/>
              <a:gd name="connsiteX13" fmla="*/ 4213 w 8454"/>
              <a:gd name="connsiteY13" fmla="*/ 9665 h 10000"/>
              <a:gd name="connsiteX14" fmla="*/ 4213 w 8454"/>
              <a:gd name="connsiteY14" fmla="*/ 335 h 10000"/>
              <a:gd name="connsiteX15" fmla="*/ 4246 w 8454"/>
              <a:gd name="connsiteY15" fmla="*/ 0 h 10000"/>
              <a:gd name="connsiteX16" fmla="*/ 4983 w 8454"/>
              <a:gd name="connsiteY16" fmla="*/ 0 h 10000"/>
              <a:gd name="connsiteX17" fmla="*/ 5016 w 8454"/>
              <a:gd name="connsiteY17" fmla="*/ 335 h 10000"/>
              <a:gd name="connsiteX18" fmla="*/ 5016 w 8454"/>
              <a:gd name="connsiteY18" fmla="*/ 8575 h 10000"/>
              <a:gd name="connsiteX19" fmla="*/ 5049 w 8454"/>
              <a:gd name="connsiteY19" fmla="*/ 8910 h 10000"/>
              <a:gd name="connsiteX20" fmla="*/ 6543 w 8454"/>
              <a:gd name="connsiteY20" fmla="*/ 8910 h 10000"/>
              <a:gd name="connsiteX21" fmla="*/ 6576 w 8454"/>
              <a:gd name="connsiteY21" fmla="*/ 8575 h 10000"/>
              <a:gd name="connsiteX22" fmla="*/ 6576 w 8454"/>
              <a:gd name="connsiteY22" fmla="*/ 1772 h 10000"/>
              <a:gd name="connsiteX23" fmla="*/ 6609 w 8454"/>
              <a:gd name="connsiteY23" fmla="*/ 1437 h 10000"/>
              <a:gd name="connsiteX24" fmla="*/ 7107 w 8454"/>
              <a:gd name="connsiteY24" fmla="*/ 1437 h 10000"/>
              <a:gd name="connsiteX25" fmla="*/ 7139 w 8454"/>
              <a:gd name="connsiteY25" fmla="*/ 1772 h 10000"/>
              <a:gd name="connsiteX26" fmla="*/ 7139 w 8454"/>
              <a:gd name="connsiteY26" fmla="*/ 3222 h 10000"/>
              <a:gd name="connsiteX27" fmla="*/ 7172 w 8454"/>
              <a:gd name="connsiteY27" fmla="*/ 3557 h 10000"/>
              <a:gd name="connsiteX28" fmla="*/ 8454 w 8454"/>
              <a:gd name="connsiteY28" fmla="*/ 3557 h 10000"/>
              <a:gd name="connsiteX0" fmla="*/ 0 w 9961"/>
              <a:gd name="connsiteY0" fmla="*/ 335 h 10000"/>
              <a:gd name="connsiteX1" fmla="*/ 0 w 9961"/>
              <a:gd name="connsiteY1" fmla="*/ 7533 h 10000"/>
              <a:gd name="connsiteX2" fmla="*/ 38 w 9961"/>
              <a:gd name="connsiteY2" fmla="*/ 7868 h 10000"/>
              <a:gd name="connsiteX3" fmla="*/ 1780 w 9961"/>
              <a:gd name="connsiteY3" fmla="*/ 7868 h 10000"/>
              <a:gd name="connsiteX4" fmla="*/ 1819 w 9961"/>
              <a:gd name="connsiteY4" fmla="*/ 7533 h 10000"/>
              <a:gd name="connsiteX5" fmla="*/ 1819 w 9961"/>
              <a:gd name="connsiteY5" fmla="*/ 1796 h 10000"/>
              <a:gd name="connsiteX6" fmla="*/ 1858 w 9961"/>
              <a:gd name="connsiteY6" fmla="*/ 1461 h 10000"/>
              <a:gd name="connsiteX7" fmla="*/ 3615 w 9961"/>
              <a:gd name="connsiteY7" fmla="*/ 1461 h 10000"/>
              <a:gd name="connsiteX8" fmla="*/ 3654 w 9961"/>
              <a:gd name="connsiteY8" fmla="*/ 1796 h 10000"/>
              <a:gd name="connsiteX9" fmla="*/ 3654 w 9961"/>
              <a:gd name="connsiteY9" fmla="*/ 9665 h 10000"/>
              <a:gd name="connsiteX10" fmla="*/ 3693 w 9961"/>
              <a:gd name="connsiteY10" fmla="*/ 10000 h 10000"/>
              <a:gd name="connsiteX11" fmla="*/ 4905 w 9961"/>
              <a:gd name="connsiteY11" fmla="*/ 10000 h 10000"/>
              <a:gd name="connsiteX12" fmla="*/ 4944 w 9961"/>
              <a:gd name="connsiteY12" fmla="*/ 9665 h 10000"/>
              <a:gd name="connsiteX13" fmla="*/ 4944 w 9961"/>
              <a:gd name="connsiteY13" fmla="*/ 335 h 10000"/>
              <a:gd name="connsiteX14" fmla="*/ 4983 w 9961"/>
              <a:gd name="connsiteY14" fmla="*/ 0 h 10000"/>
              <a:gd name="connsiteX15" fmla="*/ 5855 w 9961"/>
              <a:gd name="connsiteY15" fmla="*/ 0 h 10000"/>
              <a:gd name="connsiteX16" fmla="*/ 5894 w 9961"/>
              <a:gd name="connsiteY16" fmla="*/ 335 h 10000"/>
              <a:gd name="connsiteX17" fmla="*/ 5894 w 9961"/>
              <a:gd name="connsiteY17" fmla="*/ 8575 h 10000"/>
              <a:gd name="connsiteX18" fmla="*/ 5933 w 9961"/>
              <a:gd name="connsiteY18" fmla="*/ 8910 h 10000"/>
              <a:gd name="connsiteX19" fmla="*/ 7701 w 9961"/>
              <a:gd name="connsiteY19" fmla="*/ 8910 h 10000"/>
              <a:gd name="connsiteX20" fmla="*/ 7740 w 9961"/>
              <a:gd name="connsiteY20" fmla="*/ 8575 h 10000"/>
              <a:gd name="connsiteX21" fmla="*/ 7740 w 9961"/>
              <a:gd name="connsiteY21" fmla="*/ 1772 h 10000"/>
              <a:gd name="connsiteX22" fmla="*/ 7779 w 9961"/>
              <a:gd name="connsiteY22" fmla="*/ 1437 h 10000"/>
              <a:gd name="connsiteX23" fmla="*/ 8368 w 9961"/>
              <a:gd name="connsiteY23" fmla="*/ 1437 h 10000"/>
              <a:gd name="connsiteX24" fmla="*/ 8406 w 9961"/>
              <a:gd name="connsiteY24" fmla="*/ 1772 h 10000"/>
              <a:gd name="connsiteX25" fmla="*/ 8406 w 9961"/>
              <a:gd name="connsiteY25" fmla="*/ 3222 h 10000"/>
              <a:gd name="connsiteX26" fmla="*/ 8445 w 9961"/>
              <a:gd name="connsiteY26" fmla="*/ 3557 h 10000"/>
              <a:gd name="connsiteX27" fmla="*/ 9961 w 9961"/>
              <a:gd name="connsiteY27" fmla="*/ 3557 h 10000"/>
              <a:gd name="connsiteX0" fmla="*/ 0 w 10000"/>
              <a:gd name="connsiteY0" fmla="*/ 7533 h 10000"/>
              <a:gd name="connsiteX1" fmla="*/ 38 w 10000"/>
              <a:gd name="connsiteY1" fmla="*/ 7868 h 10000"/>
              <a:gd name="connsiteX2" fmla="*/ 1787 w 10000"/>
              <a:gd name="connsiteY2" fmla="*/ 7868 h 10000"/>
              <a:gd name="connsiteX3" fmla="*/ 1826 w 10000"/>
              <a:gd name="connsiteY3" fmla="*/ 7533 h 10000"/>
              <a:gd name="connsiteX4" fmla="*/ 1826 w 10000"/>
              <a:gd name="connsiteY4" fmla="*/ 1796 h 10000"/>
              <a:gd name="connsiteX5" fmla="*/ 1865 w 10000"/>
              <a:gd name="connsiteY5" fmla="*/ 1461 h 10000"/>
              <a:gd name="connsiteX6" fmla="*/ 3629 w 10000"/>
              <a:gd name="connsiteY6" fmla="*/ 1461 h 10000"/>
              <a:gd name="connsiteX7" fmla="*/ 3668 w 10000"/>
              <a:gd name="connsiteY7" fmla="*/ 1796 h 10000"/>
              <a:gd name="connsiteX8" fmla="*/ 3668 w 10000"/>
              <a:gd name="connsiteY8" fmla="*/ 9665 h 10000"/>
              <a:gd name="connsiteX9" fmla="*/ 3707 w 10000"/>
              <a:gd name="connsiteY9" fmla="*/ 10000 h 10000"/>
              <a:gd name="connsiteX10" fmla="*/ 4924 w 10000"/>
              <a:gd name="connsiteY10" fmla="*/ 10000 h 10000"/>
              <a:gd name="connsiteX11" fmla="*/ 4963 w 10000"/>
              <a:gd name="connsiteY11" fmla="*/ 9665 h 10000"/>
              <a:gd name="connsiteX12" fmla="*/ 4963 w 10000"/>
              <a:gd name="connsiteY12" fmla="*/ 335 h 10000"/>
              <a:gd name="connsiteX13" fmla="*/ 5003 w 10000"/>
              <a:gd name="connsiteY13" fmla="*/ 0 h 10000"/>
              <a:gd name="connsiteX14" fmla="*/ 5878 w 10000"/>
              <a:gd name="connsiteY14" fmla="*/ 0 h 10000"/>
              <a:gd name="connsiteX15" fmla="*/ 5917 w 10000"/>
              <a:gd name="connsiteY15" fmla="*/ 335 h 10000"/>
              <a:gd name="connsiteX16" fmla="*/ 5917 w 10000"/>
              <a:gd name="connsiteY16" fmla="*/ 8575 h 10000"/>
              <a:gd name="connsiteX17" fmla="*/ 5956 w 10000"/>
              <a:gd name="connsiteY17" fmla="*/ 8910 h 10000"/>
              <a:gd name="connsiteX18" fmla="*/ 7731 w 10000"/>
              <a:gd name="connsiteY18" fmla="*/ 8910 h 10000"/>
              <a:gd name="connsiteX19" fmla="*/ 7770 w 10000"/>
              <a:gd name="connsiteY19" fmla="*/ 8575 h 10000"/>
              <a:gd name="connsiteX20" fmla="*/ 7770 w 10000"/>
              <a:gd name="connsiteY20" fmla="*/ 1772 h 10000"/>
              <a:gd name="connsiteX21" fmla="*/ 7809 w 10000"/>
              <a:gd name="connsiteY21" fmla="*/ 1437 h 10000"/>
              <a:gd name="connsiteX22" fmla="*/ 8401 w 10000"/>
              <a:gd name="connsiteY22" fmla="*/ 1437 h 10000"/>
              <a:gd name="connsiteX23" fmla="*/ 8439 w 10000"/>
              <a:gd name="connsiteY23" fmla="*/ 1772 h 10000"/>
              <a:gd name="connsiteX24" fmla="*/ 8439 w 10000"/>
              <a:gd name="connsiteY24" fmla="*/ 3222 h 10000"/>
              <a:gd name="connsiteX25" fmla="*/ 8478 w 10000"/>
              <a:gd name="connsiteY25" fmla="*/ 3557 h 10000"/>
              <a:gd name="connsiteX26" fmla="*/ 10000 w 10000"/>
              <a:gd name="connsiteY26" fmla="*/ 3557 h 10000"/>
              <a:gd name="connsiteX0" fmla="*/ 0 w 9962"/>
              <a:gd name="connsiteY0" fmla="*/ 7868 h 10000"/>
              <a:gd name="connsiteX1" fmla="*/ 1749 w 9962"/>
              <a:gd name="connsiteY1" fmla="*/ 7868 h 10000"/>
              <a:gd name="connsiteX2" fmla="*/ 1788 w 9962"/>
              <a:gd name="connsiteY2" fmla="*/ 7533 h 10000"/>
              <a:gd name="connsiteX3" fmla="*/ 1788 w 9962"/>
              <a:gd name="connsiteY3" fmla="*/ 1796 h 10000"/>
              <a:gd name="connsiteX4" fmla="*/ 1827 w 9962"/>
              <a:gd name="connsiteY4" fmla="*/ 1461 h 10000"/>
              <a:gd name="connsiteX5" fmla="*/ 3591 w 9962"/>
              <a:gd name="connsiteY5" fmla="*/ 1461 h 10000"/>
              <a:gd name="connsiteX6" fmla="*/ 3630 w 9962"/>
              <a:gd name="connsiteY6" fmla="*/ 1796 h 10000"/>
              <a:gd name="connsiteX7" fmla="*/ 3630 w 9962"/>
              <a:gd name="connsiteY7" fmla="*/ 9665 h 10000"/>
              <a:gd name="connsiteX8" fmla="*/ 3669 w 9962"/>
              <a:gd name="connsiteY8" fmla="*/ 10000 h 10000"/>
              <a:gd name="connsiteX9" fmla="*/ 4886 w 9962"/>
              <a:gd name="connsiteY9" fmla="*/ 10000 h 10000"/>
              <a:gd name="connsiteX10" fmla="*/ 4925 w 9962"/>
              <a:gd name="connsiteY10" fmla="*/ 9665 h 10000"/>
              <a:gd name="connsiteX11" fmla="*/ 4925 w 9962"/>
              <a:gd name="connsiteY11" fmla="*/ 335 h 10000"/>
              <a:gd name="connsiteX12" fmla="*/ 4965 w 9962"/>
              <a:gd name="connsiteY12" fmla="*/ 0 h 10000"/>
              <a:gd name="connsiteX13" fmla="*/ 5840 w 9962"/>
              <a:gd name="connsiteY13" fmla="*/ 0 h 10000"/>
              <a:gd name="connsiteX14" fmla="*/ 5879 w 9962"/>
              <a:gd name="connsiteY14" fmla="*/ 335 h 10000"/>
              <a:gd name="connsiteX15" fmla="*/ 5879 w 9962"/>
              <a:gd name="connsiteY15" fmla="*/ 8575 h 10000"/>
              <a:gd name="connsiteX16" fmla="*/ 5918 w 9962"/>
              <a:gd name="connsiteY16" fmla="*/ 8910 h 10000"/>
              <a:gd name="connsiteX17" fmla="*/ 7693 w 9962"/>
              <a:gd name="connsiteY17" fmla="*/ 8910 h 10000"/>
              <a:gd name="connsiteX18" fmla="*/ 7732 w 9962"/>
              <a:gd name="connsiteY18" fmla="*/ 8575 h 10000"/>
              <a:gd name="connsiteX19" fmla="*/ 7732 w 9962"/>
              <a:gd name="connsiteY19" fmla="*/ 1772 h 10000"/>
              <a:gd name="connsiteX20" fmla="*/ 7771 w 9962"/>
              <a:gd name="connsiteY20" fmla="*/ 1437 h 10000"/>
              <a:gd name="connsiteX21" fmla="*/ 8363 w 9962"/>
              <a:gd name="connsiteY21" fmla="*/ 1437 h 10000"/>
              <a:gd name="connsiteX22" fmla="*/ 8401 w 9962"/>
              <a:gd name="connsiteY22" fmla="*/ 1772 h 10000"/>
              <a:gd name="connsiteX23" fmla="*/ 8401 w 9962"/>
              <a:gd name="connsiteY23" fmla="*/ 3222 h 10000"/>
              <a:gd name="connsiteX24" fmla="*/ 8440 w 9962"/>
              <a:gd name="connsiteY24" fmla="*/ 3557 h 10000"/>
              <a:gd name="connsiteX25" fmla="*/ 9962 w 9962"/>
              <a:gd name="connsiteY25" fmla="*/ 3557 h 10000"/>
              <a:gd name="connsiteX0" fmla="*/ 0 w 8472"/>
              <a:gd name="connsiteY0" fmla="*/ 7868 h 10000"/>
              <a:gd name="connsiteX1" fmla="*/ 1756 w 8472"/>
              <a:gd name="connsiteY1" fmla="*/ 7868 h 10000"/>
              <a:gd name="connsiteX2" fmla="*/ 1795 w 8472"/>
              <a:gd name="connsiteY2" fmla="*/ 7533 h 10000"/>
              <a:gd name="connsiteX3" fmla="*/ 1795 w 8472"/>
              <a:gd name="connsiteY3" fmla="*/ 1796 h 10000"/>
              <a:gd name="connsiteX4" fmla="*/ 1834 w 8472"/>
              <a:gd name="connsiteY4" fmla="*/ 1461 h 10000"/>
              <a:gd name="connsiteX5" fmla="*/ 3605 w 8472"/>
              <a:gd name="connsiteY5" fmla="*/ 1461 h 10000"/>
              <a:gd name="connsiteX6" fmla="*/ 3644 w 8472"/>
              <a:gd name="connsiteY6" fmla="*/ 1796 h 10000"/>
              <a:gd name="connsiteX7" fmla="*/ 3644 w 8472"/>
              <a:gd name="connsiteY7" fmla="*/ 9665 h 10000"/>
              <a:gd name="connsiteX8" fmla="*/ 3683 w 8472"/>
              <a:gd name="connsiteY8" fmla="*/ 10000 h 10000"/>
              <a:gd name="connsiteX9" fmla="*/ 4905 w 8472"/>
              <a:gd name="connsiteY9" fmla="*/ 10000 h 10000"/>
              <a:gd name="connsiteX10" fmla="*/ 4944 w 8472"/>
              <a:gd name="connsiteY10" fmla="*/ 9665 h 10000"/>
              <a:gd name="connsiteX11" fmla="*/ 4944 w 8472"/>
              <a:gd name="connsiteY11" fmla="*/ 335 h 10000"/>
              <a:gd name="connsiteX12" fmla="*/ 4984 w 8472"/>
              <a:gd name="connsiteY12" fmla="*/ 0 h 10000"/>
              <a:gd name="connsiteX13" fmla="*/ 5862 w 8472"/>
              <a:gd name="connsiteY13" fmla="*/ 0 h 10000"/>
              <a:gd name="connsiteX14" fmla="*/ 5901 w 8472"/>
              <a:gd name="connsiteY14" fmla="*/ 335 h 10000"/>
              <a:gd name="connsiteX15" fmla="*/ 5901 w 8472"/>
              <a:gd name="connsiteY15" fmla="*/ 8575 h 10000"/>
              <a:gd name="connsiteX16" fmla="*/ 5941 w 8472"/>
              <a:gd name="connsiteY16" fmla="*/ 8910 h 10000"/>
              <a:gd name="connsiteX17" fmla="*/ 7722 w 8472"/>
              <a:gd name="connsiteY17" fmla="*/ 8910 h 10000"/>
              <a:gd name="connsiteX18" fmla="*/ 7761 w 8472"/>
              <a:gd name="connsiteY18" fmla="*/ 8575 h 10000"/>
              <a:gd name="connsiteX19" fmla="*/ 7761 w 8472"/>
              <a:gd name="connsiteY19" fmla="*/ 1772 h 10000"/>
              <a:gd name="connsiteX20" fmla="*/ 7801 w 8472"/>
              <a:gd name="connsiteY20" fmla="*/ 1437 h 10000"/>
              <a:gd name="connsiteX21" fmla="*/ 8395 w 8472"/>
              <a:gd name="connsiteY21" fmla="*/ 1437 h 10000"/>
              <a:gd name="connsiteX22" fmla="*/ 8433 w 8472"/>
              <a:gd name="connsiteY22" fmla="*/ 1772 h 10000"/>
              <a:gd name="connsiteX23" fmla="*/ 8433 w 8472"/>
              <a:gd name="connsiteY23" fmla="*/ 3222 h 10000"/>
              <a:gd name="connsiteX24" fmla="*/ 8472 w 8472"/>
              <a:gd name="connsiteY24" fmla="*/ 3557 h 10000"/>
              <a:gd name="connsiteX0" fmla="*/ 0 w 9954"/>
              <a:gd name="connsiteY0" fmla="*/ 7868 h 10000"/>
              <a:gd name="connsiteX1" fmla="*/ 2073 w 9954"/>
              <a:gd name="connsiteY1" fmla="*/ 7868 h 10000"/>
              <a:gd name="connsiteX2" fmla="*/ 2119 w 9954"/>
              <a:gd name="connsiteY2" fmla="*/ 7533 h 10000"/>
              <a:gd name="connsiteX3" fmla="*/ 2119 w 9954"/>
              <a:gd name="connsiteY3" fmla="*/ 1796 h 10000"/>
              <a:gd name="connsiteX4" fmla="*/ 2165 w 9954"/>
              <a:gd name="connsiteY4" fmla="*/ 1461 h 10000"/>
              <a:gd name="connsiteX5" fmla="*/ 4255 w 9954"/>
              <a:gd name="connsiteY5" fmla="*/ 1461 h 10000"/>
              <a:gd name="connsiteX6" fmla="*/ 4301 w 9954"/>
              <a:gd name="connsiteY6" fmla="*/ 1796 h 10000"/>
              <a:gd name="connsiteX7" fmla="*/ 4301 w 9954"/>
              <a:gd name="connsiteY7" fmla="*/ 9665 h 10000"/>
              <a:gd name="connsiteX8" fmla="*/ 4347 w 9954"/>
              <a:gd name="connsiteY8" fmla="*/ 10000 h 10000"/>
              <a:gd name="connsiteX9" fmla="*/ 5790 w 9954"/>
              <a:gd name="connsiteY9" fmla="*/ 10000 h 10000"/>
              <a:gd name="connsiteX10" fmla="*/ 5836 w 9954"/>
              <a:gd name="connsiteY10" fmla="*/ 9665 h 10000"/>
              <a:gd name="connsiteX11" fmla="*/ 5836 w 9954"/>
              <a:gd name="connsiteY11" fmla="*/ 335 h 10000"/>
              <a:gd name="connsiteX12" fmla="*/ 5883 w 9954"/>
              <a:gd name="connsiteY12" fmla="*/ 0 h 10000"/>
              <a:gd name="connsiteX13" fmla="*/ 6919 w 9954"/>
              <a:gd name="connsiteY13" fmla="*/ 0 h 10000"/>
              <a:gd name="connsiteX14" fmla="*/ 6965 w 9954"/>
              <a:gd name="connsiteY14" fmla="*/ 335 h 10000"/>
              <a:gd name="connsiteX15" fmla="*/ 6965 w 9954"/>
              <a:gd name="connsiteY15" fmla="*/ 8575 h 10000"/>
              <a:gd name="connsiteX16" fmla="*/ 7013 w 9954"/>
              <a:gd name="connsiteY16" fmla="*/ 8910 h 10000"/>
              <a:gd name="connsiteX17" fmla="*/ 9115 w 9954"/>
              <a:gd name="connsiteY17" fmla="*/ 8910 h 10000"/>
              <a:gd name="connsiteX18" fmla="*/ 9161 w 9954"/>
              <a:gd name="connsiteY18" fmla="*/ 8575 h 10000"/>
              <a:gd name="connsiteX19" fmla="*/ 9161 w 9954"/>
              <a:gd name="connsiteY19" fmla="*/ 1772 h 10000"/>
              <a:gd name="connsiteX20" fmla="*/ 9208 w 9954"/>
              <a:gd name="connsiteY20" fmla="*/ 1437 h 10000"/>
              <a:gd name="connsiteX21" fmla="*/ 9909 w 9954"/>
              <a:gd name="connsiteY21" fmla="*/ 1437 h 10000"/>
              <a:gd name="connsiteX22" fmla="*/ 9954 w 9954"/>
              <a:gd name="connsiteY22" fmla="*/ 1772 h 10000"/>
              <a:gd name="connsiteX23" fmla="*/ 9954 w 9954"/>
              <a:gd name="connsiteY23" fmla="*/ 3222 h 10000"/>
              <a:gd name="connsiteX0" fmla="*/ 0 w 10000"/>
              <a:gd name="connsiteY0" fmla="*/ 7868 h 10000"/>
              <a:gd name="connsiteX1" fmla="*/ 2083 w 10000"/>
              <a:gd name="connsiteY1" fmla="*/ 7868 h 10000"/>
              <a:gd name="connsiteX2" fmla="*/ 2129 w 10000"/>
              <a:gd name="connsiteY2" fmla="*/ 7533 h 10000"/>
              <a:gd name="connsiteX3" fmla="*/ 2129 w 10000"/>
              <a:gd name="connsiteY3" fmla="*/ 1796 h 10000"/>
              <a:gd name="connsiteX4" fmla="*/ 2175 w 10000"/>
              <a:gd name="connsiteY4" fmla="*/ 1461 h 10000"/>
              <a:gd name="connsiteX5" fmla="*/ 4275 w 10000"/>
              <a:gd name="connsiteY5" fmla="*/ 1461 h 10000"/>
              <a:gd name="connsiteX6" fmla="*/ 4321 w 10000"/>
              <a:gd name="connsiteY6" fmla="*/ 1796 h 10000"/>
              <a:gd name="connsiteX7" fmla="*/ 4321 w 10000"/>
              <a:gd name="connsiteY7" fmla="*/ 9665 h 10000"/>
              <a:gd name="connsiteX8" fmla="*/ 4367 w 10000"/>
              <a:gd name="connsiteY8" fmla="*/ 10000 h 10000"/>
              <a:gd name="connsiteX9" fmla="*/ 5817 w 10000"/>
              <a:gd name="connsiteY9" fmla="*/ 10000 h 10000"/>
              <a:gd name="connsiteX10" fmla="*/ 5863 w 10000"/>
              <a:gd name="connsiteY10" fmla="*/ 9665 h 10000"/>
              <a:gd name="connsiteX11" fmla="*/ 5863 w 10000"/>
              <a:gd name="connsiteY11" fmla="*/ 335 h 10000"/>
              <a:gd name="connsiteX12" fmla="*/ 5910 w 10000"/>
              <a:gd name="connsiteY12" fmla="*/ 0 h 10000"/>
              <a:gd name="connsiteX13" fmla="*/ 6951 w 10000"/>
              <a:gd name="connsiteY13" fmla="*/ 0 h 10000"/>
              <a:gd name="connsiteX14" fmla="*/ 6997 w 10000"/>
              <a:gd name="connsiteY14" fmla="*/ 335 h 10000"/>
              <a:gd name="connsiteX15" fmla="*/ 6997 w 10000"/>
              <a:gd name="connsiteY15" fmla="*/ 8575 h 10000"/>
              <a:gd name="connsiteX16" fmla="*/ 7045 w 10000"/>
              <a:gd name="connsiteY16" fmla="*/ 8910 h 10000"/>
              <a:gd name="connsiteX17" fmla="*/ 9157 w 10000"/>
              <a:gd name="connsiteY17" fmla="*/ 8910 h 10000"/>
              <a:gd name="connsiteX18" fmla="*/ 9203 w 10000"/>
              <a:gd name="connsiteY18" fmla="*/ 8575 h 10000"/>
              <a:gd name="connsiteX19" fmla="*/ 9203 w 10000"/>
              <a:gd name="connsiteY19" fmla="*/ 1772 h 10000"/>
              <a:gd name="connsiteX20" fmla="*/ 9251 w 10000"/>
              <a:gd name="connsiteY20" fmla="*/ 1437 h 10000"/>
              <a:gd name="connsiteX21" fmla="*/ 9955 w 10000"/>
              <a:gd name="connsiteY21" fmla="*/ 1437 h 10000"/>
              <a:gd name="connsiteX22" fmla="*/ 10000 w 10000"/>
              <a:gd name="connsiteY22" fmla="*/ 1772 h 10000"/>
              <a:gd name="connsiteX0" fmla="*/ 0 w 9955"/>
              <a:gd name="connsiteY0" fmla="*/ 7868 h 10000"/>
              <a:gd name="connsiteX1" fmla="*/ 2083 w 9955"/>
              <a:gd name="connsiteY1" fmla="*/ 7868 h 10000"/>
              <a:gd name="connsiteX2" fmla="*/ 2129 w 9955"/>
              <a:gd name="connsiteY2" fmla="*/ 7533 h 10000"/>
              <a:gd name="connsiteX3" fmla="*/ 2129 w 9955"/>
              <a:gd name="connsiteY3" fmla="*/ 1796 h 10000"/>
              <a:gd name="connsiteX4" fmla="*/ 2175 w 9955"/>
              <a:gd name="connsiteY4" fmla="*/ 1461 h 10000"/>
              <a:gd name="connsiteX5" fmla="*/ 4275 w 9955"/>
              <a:gd name="connsiteY5" fmla="*/ 1461 h 10000"/>
              <a:gd name="connsiteX6" fmla="*/ 4321 w 9955"/>
              <a:gd name="connsiteY6" fmla="*/ 1796 h 10000"/>
              <a:gd name="connsiteX7" fmla="*/ 4321 w 9955"/>
              <a:gd name="connsiteY7" fmla="*/ 9665 h 10000"/>
              <a:gd name="connsiteX8" fmla="*/ 4367 w 9955"/>
              <a:gd name="connsiteY8" fmla="*/ 10000 h 10000"/>
              <a:gd name="connsiteX9" fmla="*/ 5817 w 9955"/>
              <a:gd name="connsiteY9" fmla="*/ 10000 h 10000"/>
              <a:gd name="connsiteX10" fmla="*/ 5863 w 9955"/>
              <a:gd name="connsiteY10" fmla="*/ 9665 h 10000"/>
              <a:gd name="connsiteX11" fmla="*/ 5863 w 9955"/>
              <a:gd name="connsiteY11" fmla="*/ 335 h 10000"/>
              <a:gd name="connsiteX12" fmla="*/ 5910 w 9955"/>
              <a:gd name="connsiteY12" fmla="*/ 0 h 10000"/>
              <a:gd name="connsiteX13" fmla="*/ 6951 w 9955"/>
              <a:gd name="connsiteY13" fmla="*/ 0 h 10000"/>
              <a:gd name="connsiteX14" fmla="*/ 6997 w 9955"/>
              <a:gd name="connsiteY14" fmla="*/ 335 h 10000"/>
              <a:gd name="connsiteX15" fmla="*/ 6997 w 9955"/>
              <a:gd name="connsiteY15" fmla="*/ 8575 h 10000"/>
              <a:gd name="connsiteX16" fmla="*/ 7045 w 9955"/>
              <a:gd name="connsiteY16" fmla="*/ 8910 h 10000"/>
              <a:gd name="connsiteX17" fmla="*/ 9157 w 9955"/>
              <a:gd name="connsiteY17" fmla="*/ 8910 h 10000"/>
              <a:gd name="connsiteX18" fmla="*/ 9203 w 9955"/>
              <a:gd name="connsiteY18" fmla="*/ 8575 h 10000"/>
              <a:gd name="connsiteX19" fmla="*/ 9203 w 9955"/>
              <a:gd name="connsiteY19" fmla="*/ 1772 h 10000"/>
              <a:gd name="connsiteX20" fmla="*/ 9251 w 9955"/>
              <a:gd name="connsiteY20" fmla="*/ 1437 h 10000"/>
              <a:gd name="connsiteX21" fmla="*/ 9955 w 9955"/>
              <a:gd name="connsiteY21" fmla="*/ 1437 h 10000"/>
              <a:gd name="connsiteX0" fmla="*/ 0 w 9293"/>
              <a:gd name="connsiteY0" fmla="*/ 7868 h 10000"/>
              <a:gd name="connsiteX1" fmla="*/ 2092 w 9293"/>
              <a:gd name="connsiteY1" fmla="*/ 7868 h 10000"/>
              <a:gd name="connsiteX2" fmla="*/ 2139 w 9293"/>
              <a:gd name="connsiteY2" fmla="*/ 7533 h 10000"/>
              <a:gd name="connsiteX3" fmla="*/ 2139 w 9293"/>
              <a:gd name="connsiteY3" fmla="*/ 1796 h 10000"/>
              <a:gd name="connsiteX4" fmla="*/ 2185 w 9293"/>
              <a:gd name="connsiteY4" fmla="*/ 1461 h 10000"/>
              <a:gd name="connsiteX5" fmla="*/ 4294 w 9293"/>
              <a:gd name="connsiteY5" fmla="*/ 1461 h 10000"/>
              <a:gd name="connsiteX6" fmla="*/ 4341 w 9293"/>
              <a:gd name="connsiteY6" fmla="*/ 1796 h 10000"/>
              <a:gd name="connsiteX7" fmla="*/ 4341 w 9293"/>
              <a:gd name="connsiteY7" fmla="*/ 9665 h 10000"/>
              <a:gd name="connsiteX8" fmla="*/ 4387 w 9293"/>
              <a:gd name="connsiteY8" fmla="*/ 10000 h 10000"/>
              <a:gd name="connsiteX9" fmla="*/ 5843 w 9293"/>
              <a:gd name="connsiteY9" fmla="*/ 10000 h 10000"/>
              <a:gd name="connsiteX10" fmla="*/ 5890 w 9293"/>
              <a:gd name="connsiteY10" fmla="*/ 9665 h 10000"/>
              <a:gd name="connsiteX11" fmla="*/ 5890 w 9293"/>
              <a:gd name="connsiteY11" fmla="*/ 335 h 10000"/>
              <a:gd name="connsiteX12" fmla="*/ 5937 w 9293"/>
              <a:gd name="connsiteY12" fmla="*/ 0 h 10000"/>
              <a:gd name="connsiteX13" fmla="*/ 6982 w 9293"/>
              <a:gd name="connsiteY13" fmla="*/ 0 h 10000"/>
              <a:gd name="connsiteX14" fmla="*/ 7029 w 9293"/>
              <a:gd name="connsiteY14" fmla="*/ 335 h 10000"/>
              <a:gd name="connsiteX15" fmla="*/ 7029 w 9293"/>
              <a:gd name="connsiteY15" fmla="*/ 8575 h 10000"/>
              <a:gd name="connsiteX16" fmla="*/ 7077 w 9293"/>
              <a:gd name="connsiteY16" fmla="*/ 8910 h 10000"/>
              <a:gd name="connsiteX17" fmla="*/ 9198 w 9293"/>
              <a:gd name="connsiteY17" fmla="*/ 8910 h 10000"/>
              <a:gd name="connsiteX18" fmla="*/ 9245 w 9293"/>
              <a:gd name="connsiteY18" fmla="*/ 8575 h 10000"/>
              <a:gd name="connsiteX19" fmla="*/ 9245 w 9293"/>
              <a:gd name="connsiteY19" fmla="*/ 1772 h 10000"/>
              <a:gd name="connsiteX20" fmla="*/ 9293 w 9293"/>
              <a:gd name="connsiteY20" fmla="*/ 1437 h 10000"/>
              <a:gd name="connsiteX0" fmla="*/ 0 w 9948"/>
              <a:gd name="connsiteY0" fmla="*/ 7868 h 10000"/>
              <a:gd name="connsiteX1" fmla="*/ 2251 w 9948"/>
              <a:gd name="connsiteY1" fmla="*/ 7868 h 10000"/>
              <a:gd name="connsiteX2" fmla="*/ 2302 w 9948"/>
              <a:gd name="connsiteY2" fmla="*/ 7533 h 10000"/>
              <a:gd name="connsiteX3" fmla="*/ 2302 w 9948"/>
              <a:gd name="connsiteY3" fmla="*/ 1796 h 10000"/>
              <a:gd name="connsiteX4" fmla="*/ 2351 w 9948"/>
              <a:gd name="connsiteY4" fmla="*/ 1461 h 10000"/>
              <a:gd name="connsiteX5" fmla="*/ 4621 w 9948"/>
              <a:gd name="connsiteY5" fmla="*/ 1461 h 10000"/>
              <a:gd name="connsiteX6" fmla="*/ 4671 w 9948"/>
              <a:gd name="connsiteY6" fmla="*/ 1796 h 10000"/>
              <a:gd name="connsiteX7" fmla="*/ 4671 w 9948"/>
              <a:gd name="connsiteY7" fmla="*/ 9665 h 10000"/>
              <a:gd name="connsiteX8" fmla="*/ 4721 w 9948"/>
              <a:gd name="connsiteY8" fmla="*/ 10000 h 10000"/>
              <a:gd name="connsiteX9" fmla="*/ 6288 w 9948"/>
              <a:gd name="connsiteY9" fmla="*/ 10000 h 10000"/>
              <a:gd name="connsiteX10" fmla="*/ 6338 w 9948"/>
              <a:gd name="connsiteY10" fmla="*/ 9665 h 10000"/>
              <a:gd name="connsiteX11" fmla="*/ 6338 w 9948"/>
              <a:gd name="connsiteY11" fmla="*/ 335 h 10000"/>
              <a:gd name="connsiteX12" fmla="*/ 6389 w 9948"/>
              <a:gd name="connsiteY12" fmla="*/ 0 h 10000"/>
              <a:gd name="connsiteX13" fmla="*/ 7513 w 9948"/>
              <a:gd name="connsiteY13" fmla="*/ 0 h 10000"/>
              <a:gd name="connsiteX14" fmla="*/ 7564 w 9948"/>
              <a:gd name="connsiteY14" fmla="*/ 335 h 10000"/>
              <a:gd name="connsiteX15" fmla="*/ 7564 w 9948"/>
              <a:gd name="connsiteY15" fmla="*/ 8575 h 10000"/>
              <a:gd name="connsiteX16" fmla="*/ 7615 w 9948"/>
              <a:gd name="connsiteY16" fmla="*/ 8910 h 10000"/>
              <a:gd name="connsiteX17" fmla="*/ 9898 w 9948"/>
              <a:gd name="connsiteY17" fmla="*/ 8910 h 10000"/>
              <a:gd name="connsiteX18" fmla="*/ 9948 w 9948"/>
              <a:gd name="connsiteY18" fmla="*/ 8575 h 10000"/>
              <a:gd name="connsiteX19" fmla="*/ 9948 w 9948"/>
              <a:gd name="connsiteY19" fmla="*/ 1772 h 10000"/>
              <a:gd name="connsiteX0" fmla="*/ 0 w 10000"/>
              <a:gd name="connsiteY0" fmla="*/ 7868 h 10000"/>
              <a:gd name="connsiteX1" fmla="*/ 2263 w 10000"/>
              <a:gd name="connsiteY1" fmla="*/ 7868 h 10000"/>
              <a:gd name="connsiteX2" fmla="*/ 2314 w 10000"/>
              <a:gd name="connsiteY2" fmla="*/ 7533 h 10000"/>
              <a:gd name="connsiteX3" fmla="*/ 2314 w 10000"/>
              <a:gd name="connsiteY3" fmla="*/ 1796 h 10000"/>
              <a:gd name="connsiteX4" fmla="*/ 2363 w 10000"/>
              <a:gd name="connsiteY4" fmla="*/ 1461 h 10000"/>
              <a:gd name="connsiteX5" fmla="*/ 4645 w 10000"/>
              <a:gd name="connsiteY5" fmla="*/ 1461 h 10000"/>
              <a:gd name="connsiteX6" fmla="*/ 4695 w 10000"/>
              <a:gd name="connsiteY6" fmla="*/ 1796 h 10000"/>
              <a:gd name="connsiteX7" fmla="*/ 4695 w 10000"/>
              <a:gd name="connsiteY7" fmla="*/ 9665 h 10000"/>
              <a:gd name="connsiteX8" fmla="*/ 4746 w 10000"/>
              <a:gd name="connsiteY8" fmla="*/ 10000 h 10000"/>
              <a:gd name="connsiteX9" fmla="*/ 6321 w 10000"/>
              <a:gd name="connsiteY9" fmla="*/ 10000 h 10000"/>
              <a:gd name="connsiteX10" fmla="*/ 6371 w 10000"/>
              <a:gd name="connsiteY10" fmla="*/ 9665 h 10000"/>
              <a:gd name="connsiteX11" fmla="*/ 6371 w 10000"/>
              <a:gd name="connsiteY11" fmla="*/ 335 h 10000"/>
              <a:gd name="connsiteX12" fmla="*/ 6422 w 10000"/>
              <a:gd name="connsiteY12" fmla="*/ 0 h 10000"/>
              <a:gd name="connsiteX13" fmla="*/ 7552 w 10000"/>
              <a:gd name="connsiteY13" fmla="*/ 0 h 10000"/>
              <a:gd name="connsiteX14" fmla="*/ 7604 w 10000"/>
              <a:gd name="connsiteY14" fmla="*/ 335 h 10000"/>
              <a:gd name="connsiteX15" fmla="*/ 7604 w 10000"/>
              <a:gd name="connsiteY15" fmla="*/ 8575 h 10000"/>
              <a:gd name="connsiteX16" fmla="*/ 7655 w 10000"/>
              <a:gd name="connsiteY16" fmla="*/ 8910 h 10000"/>
              <a:gd name="connsiteX17" fmla="*/ 9950 w 10000"/>
              <a:gd name="connsiteY17" fmla="*/ 8910 h 10000"/>
              <a:gd name="connsiteX18" fmla="*/ 10000 w 10000"/>
              <a:gd name="connsiteY18" fmla="*/ 8575 h 10000"/>
              <a:gd name="connsiteX0" fmla="*/ 0 w 8266"/>
              <a:gd name="connsiteY0" fmla="*/ 7916 h 10000"/>
              <a:gd name="connsiteX1" fmla="*/ 529 w 8266"/>
              <a:gd name="connsiteY1" fmla="*/ 7868 h 10000"/>
              <a:gd name="connsiteX2" fmla="*/ 580 w 8266"/>
              <a:gd name="connsiteY2" fmla="*/ 7533 h 10000"/>
              <a:gd name="connsiteX3" fmla="*/ 580 w 8266"/>
              <a:gd name="connsiteY3" fmla="*/ 1796 h 10000"/>
              <a:gd name="connsiteX4" fmla="*/ 629 w 8266"/>
              <a:gd name="connsiteY4" fmla="*/ 1461 h 10000"/>
              <a:gd name="connsiteX5" fmla="*/ 2911 w 8266"/>
              <a:gd name="connsiteY5" fmla="*/ 1461 h 10000"/>
              <a:gd name="connsiteX6" fmla="*/ 2961 w 8266"/>
              <a:gd name="connsiteY6" fmla="*/ 1796 h 10000"/>
              <a:gd name="connsiteX7" fmla="*/ 2961 w 8266"/>
              <a:gd name="connsiteY7" fmla="*/ 9665 h 10000"/>
              <a:gd name="connsiteX8" fmla="*/ 3012 w 8266"/>
              <a:gd name="connsiteY8" fmla="*/ 10000 h 10000"/>
              <a:gd name="connsiteX9" fmla="*/ 4587 w 8266"/>
              <a:gd name="connsiteY9" fmla="*/ 10000 h 10000"/>
              <a:gd name="connsiteX10" fmla="*/ 4637 w 8266"/>
              <a:gd name="connsiteY10" fmla="*/ 9665 h 10000"/>
              <a:gd name="connsiteX11" fmla="*/ 4637 w 8266"/>
              <a:gd name="connsiteY11" fmla="*/ 335 h 10000"/>
              <a:gd name="connsiteX12" fmla="*/ 4688 w 8266"/>
              <a:gd name="connsiteY12" fmla="*/ 0 h 10000"/>
              <a:gd name="connsiteX13" fmla="*/ 5818 w 8266"/>
              <a:gd name="connsiteY13" fmla="*/ 0 h 10000"/>
              <a:gd name="connsiteX14" fmla="*/ 5870 w 8266"/>
              <a:gd name="connsiteY14" fmla="*/ 335 h 10000"/>
              <a:gd name="connsiteX15" fmla="*/ 5870 w 8266"/>
              <a:gd name="connsiteY15" fmla="*/ 8575 h 10000"/>
              <a:gd name="connsiteX16" fmla="*/ 5921 w 8266"/>
              <a:gd name="connsiteY16" fmla="*/ 8910 h 10000"/>
              <a:gd name="connsiteX17" fmla="*/ 8216 w 8266"/>
              <a:gd name="connsiteY17" fmla="*/ 8910 h 10000"/>
              <a:gd name="connsiteX18" fmla="*/ 8266 w 8266"/>
              <a:gd name="connsiteY18" fmla="*/ 8575 h 10000"/>
              <a:gd name="connsiteX0" fmla="*/ 0 w 10000"/>
              <a:gd name="connsiteY0" fmla="*/ 7916 h 10000"/>
              <a:gd name="connsiteX1" fmla="*/ 640 w 10000"/>
              <a:gd name="connsiteY1" fmla="*/ 7868 h 10000"/>
              <a:gd name="connsiteX2" fmla="*/ 702 w 10000"/>
              <a:gd name="connsiteY2" fmla="*/ 7533 h 10000"/>
              <a:gd name="connsiteX3" fmla="*/ 702 w 10000"/>
              <a:gd name="connsiteY3" fmla="*/ 1796 h 10000"/>
              <a:gd name="connsiteX4" fmla="*/ 761 w 10000"/>
              <a:gd name="connsiteY4" fmla="*/ 1461 h 10000"/>
              <a:gd name="connsiteX5" fmla="*/ 3522 w 10000"/>
              <a:gd name="connsiteY5" fmla="*/ 1461 h 10000"/>
              <a:gd name="connsiteX6" fmla="*/ 3582 w 10000"/>
              <a:gd name="connsiteY6" fmla="*/ 1796 h 10000"/>
              <a:gd name="connsiteX7" fmla="*/ 3582 w 10000"/>
              <a:gd name="connsiteY7" fmla="*/ 9665 h 10000"/>
              <a:gd name="connsiteX8" fmla="*/ 3644 w 10000"/>
              <a:gd name="connsiteY8" fmla="*/ 10000 h 10000"/>
              <a:gd name="connsiteX9" fmla="*/ 5549 w 10000"/>
              <a:gd name="connsiteY9" fmla="*/ 10000 h 10000"/>
              <a:gd name="connsiteX10" fmla="*/ 5610 w 10000"/>
              <a:gd name="connsiteY10" fmla="*/ 9665 h 10000"/>
              <a:gd name="connsiteX11" fmla="*/ 5610 w 10000"/>
              <a:gd name="connsiteY11" fmla="*/ 335 h 10000"/>
              <a:gd name="connsiteX12" fmla="*/ 5671 w 10000"/>
              <a:gd name="connsiteY12" fmla="*/ 0 h 10000"/>
              <a:gd name="connsiteX13" fmla="*/ 7038 w 10000"/>
              <a:gd name="connsiteY13" fmla="*/ 0 h 10000"/>
              <a:gd name="connsiteX14" fmla="*/ 7101 w 10000"/>
              <a:gd name="connsiteY14" fmla="*/ 335 h 10000"/>
              <a:gd name="connsiteX15" fmla="*/ 7101 w 10000"/>
              <a:gd name="connsiteY15" fmla="*/ 8575 h 10000"/>
              <a:gd name="connsiteX16" fmla="*/ 7163 w 10000"/>
              <a:gd name="connsiteY16" fmla="*/ 8910 h 10000"/>
              <a:gd name="connsiteX17" fmla="*/ 9940 w 10000"/>
              <a:gd name="connsiteY17" fmla="*/ 8910 h 10000"/>
              <a:gd name="connsiteX18" fmla="*/ 10000 w 10000"/>
              <a:gd name="connsiteY18" fmla="*/ 8575 h 10000"/>
              <a:gd name="connsiteX0" fmla="*/ 0 w 9964"/>
              <a:gd name="connsiteY0" fmla="*/ 7882 h 10000"/>
              <a:gd name="connsiteX1" fmla="*/ 604 w 9964"/>
              <a:gd name="connsiteY1" fmla="*/ 7868 h 10000"/>
              <a:gd name="connsiteX2" fmla="*/ 666 w 9964"/>
              <a:gd name="connsiteY2" fmla="*/ 7533 h 10000"/>
              <a:gd name="connsiteX3" fmla="*/ 666 w 9964"/>
              <a:gd name="connsiteY3" fmla="*/ 1796 h 10000"/>
              <a:gd name="connsiteX4" fmla="*/ 725 w 9964"/>
              <a:gd name="connsiteY4" fmla="*/ 1461 h 10000"/>
              <a:gd name="connsiteX5" fmla="*/ 3486 w 9964"/>
              <a:gd name="connsiteY5" fmla="*/ 1461 h 10000"/>
              <a:gd name="connsiteX6" fmla="*/ 3546 w 9964"/>
              <a:gd name="connsiteY6" fmla="*/ 1796 h 10000"/>
              <a:gd name="connsiteX7" fmla="*/ 3546 w 9964"/>
              <a:gd name="connsiteY7" fmla="*/ 9665 h 10000"/>
              <a:gd name="connsiteX8" fmla="*/ 3608 w 9964"/>
              <a:gd name="connsiteY8" fmla="*/ 10000 h 10000"/>
              <a:gd name="connsiteX9" fmla="*/ 5513 w 9964"/>
              <a:gd name="connsiteY9" fmla="*/ 10000 h 10000"/>
              <a:gd name="connsiteX10" fmla="*/ 5574 w 9964"/>
              <a:gd name="connsiteY10" fmla="*/ 9665 h 10000"/>
              <a:gd name="connsiteX11" fmla="*/ 5574 w 9964"/>
              <a:gd name="connsiteY11" fmla="*/ 335 h 10000"/>
              <a:gd name="connsiteX12" fmla="*/ 5635 w 9964"/>
              <a:gd name="connsiteY12" fmla="*/ 0 h 10000"/>
              <a:gd name="connsiteX13" fmla="*/ 7002 w 9964"/>
              <a:gd name="connsiteY13" fmla="*/ 0 h 10000"/>
              <a:gd name="connsiteX14" fmla="*/ 7065 w 9964"/>
              <a:gd name="connsiteY14" fmla="*/ 335 h 10000"/>
              <a:gd name="connsiteX15" fmla="*/ 7065 w 9964"/>
              <a:gd name="connsiteY15" fmla="*/ 8575 h 10000"/>
              <a:gd name="connsiteX16" fmla="*/ 7127 w 9964"/>
              <a:gd name="connsiteY16" fmla="*/ 8910 h 10000"/>
              <a:gd name="connsiteX17" fmla="*/ 9904 w 9964"/>
              <a:gd name="connsiteY17" fmla="*/ 8910 h 10000"/>
              <a:gd name="connsiteX18" fmla="*/ 9964 w 9964"/>
              <a:gd name="connsiteY18" fmla="*/ 8575 h 10000"/>
              <a:gd name="connsiteX0" fmla="*/ 0 w 10018"/>
              <a:gd name="connsiteY0" fmla="*/ 7882 h 10000"/>
              <a:gd name="connsiteX1" fmla="*/ 624 w 10018"/>
              <a:gd name="connsiteY1" fmla="*/ 7868 h 10000"/>
              <a:gd name="connsiteX2" fmla="*/ 686 w 10018"/>
              <a:gd name="connsiteY2" fmla="*/ 7533 h 10000"/>
              <a:gd name="connsiteX3" fmla="*/ 686 w 10018"/>
              <a:gd name="connsiteY3" fmla="*/ 1796 h 10000"/>
              <a:gd name="connsiteX4" fmla="*/ 746 w 10018"/>
              <a:gd name="connsiteY4" fmla="*/ 1461 h 10000"/>
              <a:gd name="connsiteX5" fmla="*/ 3517 w 10018"/>
              <a:gd name="connsiteY5" fmla="*/ 1461 h 10000"/>
              <a:gd name="connsiteX6" fmla="*/ 3577 w 10018"/>
              <a:gd name="connsiteY6" fmla="*/ 1796 h 10000"/>
              <a:gd name="connsiteX7" fmla="*/ 3577 w 10018"/>
              <a:gd name="connsiteY7" fmla="*/ 9665 h 10000"/>
              <a:gd name="connsiteX8" fmla="*/ 3639 w 10018"/>
              <a:gd name="connsiteY8" fmla="*/ 10000 h 10000"/>
              <a:gd name="connsiteX9" fmla="*/ 5551 w 10018"/>
              <a:gd name="connsiteY9" fmla="*/ 10000 h 10000"/>
              <a:gd name="connsiteX10" fmla="*/ 5612 w 10018"/>
              <a:gd name="connsiteY10" fmla="*/ 9665 h 10000"/>
              <a:gd name="connsiteX11" fmla="*/ 5612 w 10018"/>
              <a:gd name="connsiteY11" fmla="*/ 335 h 10000"/>
              <a:gd name="connsiteX12" fmla="*/ 5673 w 10018"/>
              <a:gd name="connsiteY12" fmla="*/ 0 h 10000"/>
              <a:gd name="connsiteX13" fmla="*/ 7045 w 10018"/>
              <a:gd name="connsiteY13" fmla="*/ 0 h 10000"/>
              <a:gd name="connsiteX14" fmla="*/ 7109 w 10018"/>
              <a:gd name="connsiteY14" fmla="*/ 335 h 10000"/>
              <a:gd name="connsiteX15" fmla="*/ 7109 w 10018"/>
              <a:gd name="connsiteY15" fmla="*/ 8575 h 10000"/>
              <a:gd name="connsiteX16" fmla="*/ 7171 w 10018"/>
              <a:gd name="connsiteY16" fmla="*/ 8910 h 10000"/>
              <a:gd name="connsiteX17" fmla="*/ 9958 w 10018"/>
              <a:gd name="connsiteY17" fmla="*/ 8910 h 10000"/>
              <a:gd name="connsiteX18" fmla="*/ 10018 w 10018"/>
              <a:gd name="connsiteY18" fmla="*/ 8575 h 10000"/>
              <a:gd name="connsiteX0" fmla="*/ 0 w 10023"/>
              <a:gd name="connsiteY0" fmla="*/ 7857 h 10000"/>
              <a:gd name="connsiteX1" fmla="*/ 629 w 10023"/>
              <a:gd name="connsiteY1" fmla="*/ 7868 h 10000"/>
              <a:gd name="connsiteX2" fmla="*/ 691 w 10023"/>
              <a:gd name="connsiteY2" fmla="*/ 7533 h 10000"/>
              <a:gd name="connsiteX3" fmla="*/ 691 w 10023"/>
              <a:gd name="connsiteY3" fmla="*/ 1796 h 10000"/>
              <a:gd name="connsiteX4" fmla="*/ 751 w 10023"/>
              <a:gd name="connsiteY4" fmla="*/ 1461 h 10000"/>
              <a:gd name="connsiteX5" fmla="*/ 3522 w 10023"/>
              <a:gd name="connsiteY5" fmla="*/ 1461 h 10000"/>
              <a:gd name="connsiteX6" fmla="*/ 3582 w 10023"/>
              <a:gd name="connsiteY6" fmla="*/ 1796 h 10000"/>
              <a:gd name="connsiteX7" fmla="*/ 3582 w 10023"/>
              <a:gd name="connsiteY7" fmla="*/ 9665 h 10000"/>
              <a:gd name="connsiteX8" fmla="*/ 3644 w 10023"/>
              <a:gd name="connsiteY8" fmla="*/ 10000 h 10000"/>
              <a:gd name="connsiteX9" fmla="*/ 5556 w 10023"/>
              <a:gd name="connsiteY9" fmla="*/ 10000 h 10000"/>
              <a:gd name="connsiteX10" fmla="*/ 5617 w 10023"/>
              <a:gd name="connsiteY10" fmla="*/ 9665 h 10000"/>
              <a:gd name="connsiteX11" fmla="*/ 5617 w 10023"/>
              <a:gd name="connsiteY11" fmla="*/ 335 h 10000"/>
              <a:gd name="connsiteX12" fmla="*/ 5678 w 10023"/>
              <a:gd name="connsiteY12" fmla="*/ 0 h 10000"/>
              <a:gd name="connsiteX13" fmla="*/ 7050 w 10023"/>
              <a:gd name="connsiteY13" fmla="*/ 0 h 10000"/>
              <a:gd name="connsiteX14" fmla="*/ 7114 w 10023"/>
              <a:gd name="connsiteY14" fmla="*/ 335 h 10000"/>
              <a:gd name="connsiteX15" fmla="*/ 7114 w 10023"/>
              <a:gd name="connsiteY15" fmla="*/ 8575 h 10000"/>
              <a:gd name="connsiteX16" fmla="*/ 7176 w 10023"/>
              <a:gd name="connsiteY16" fmla="*/ 8910 h 10000"/>
              <a:gd name="connsiteX17" fmla="*/ 9963 w 10023"/>
              <a:gd name="connsiteY17" fmla="*/ 8910 h 10000"/>
              <a:gd name="connsiteX18" fmla="*/ 10023 w 10023"/>
              <a:gd name="connsiteY18" fmla="*/ 8575 h 10000"/>
              <a:gd name="connsiteX0" fmla="*/ 0 w 10023"/>
              <a:gd name="connsiteY0" fmla="*/ 7857 h 10000"/>
              <a:gd name="connsiteX1" fmla="*/ 629 w 10023"/>
              <a:gd name="connsiteY1" fmla="*/ 7868 h 10000"/>
              <a:gd name="connsiteX2" fmla="*/ 691 w 10023"/>
              <a:gd name="connsiteY2" fmla="*/ 7533 h 10000"/>
              <a:gd name="connsiteX3" fmla="*/ 691 w 10023"/>
              <a:gd name="connsiteY3" fmla="*/ 1796 h 10000"/>
              <a:gd name="connsiteX4" fmla="*/ 751 w 10023"/>
              <a:gd name="connsiteY4" fmla="*/ 1461 h 10000"/>
              <a:gd name="connsiteX5" fmla="*/ 3522 w 10023"/>
              <a:gd name="connsiteY5" fmla="*/ 1461 h 10000"/>
              <a:gd name="connsiteX6" fmla="*/ 3582 w 10023"/>
              <a:gd name="connsiteY6" fmla="*/ 1796 h 10000"/>
              <a:gd name="connsiteX7" fmla="*/ 3582 w 10023"/>
              <a:gd name="connsiteY7" fmla="*/ 9665 h 10000"/>
              <a:gd name="connsiteX8" fmla="*/ 3644 w 10023"/>
              <a:gd name="connsiteY8" fmla="*/ 10000 h 10000"/>
              <a:gd name="connsiteX9" fmla="*/ 5556 w 10023"/>
              <a:gd name="connsiteY9" fmla="*/ 10000 h 10000"/>
              <a:gd name="connsiteX10" fmla="*/ 5617 w 10023"/>
              <a:gd name="connsiteY10" fmla="*/ 9665 h 10000"/>
              <a:gd name="connsiteX11" fmla="*/ 5617 w 10023"/>
              <a:gd name="connsiteY11" fmla="*/ 335 h 10000"/>
              <a:gd name="connsiteX12" fmla="*/ 5678 w 10023"/>
              <a:gd name="connsiteY12" fmla="*/ 0 h 10000"/>
              <a:gd name="connsiteX13" fmla="*/ 7050 w 10023"/>
              <a:gd name="connsiteY13" fmla="*/ 0 h 10000"/>
              <a:gd name="connsiteX14" fmla="*/ 7114 w 10023"/>
              <a:gd name="connsiteY14" fmla="*/ 335 h 10000"/>
              <a:gd name="connsiteX15" fmla="*/ 7114 w 10023"/>
              <a:gd name="connsiteY15" fmla="*/ 8575 h 10000"/>
              <a:gd name="connsiteX16" fmla="*/ 7176 w 10023"/>
              <a:gd name="connsiteY16" fmla="*/ 8910 h 10000"/>
              <a:gd name="connsiteX17" fmla="*/ 10023 w 10023"/>
              <a:gd name="connsiteY17" fmla="*/ 8575 h 10000"/>
              <a:gd name="connsiteX0" fmla="*/ 0 w 8783"/>
              <a:gd name="connsiteY0" fmla="*/ 7857 h 10000"/>
              <a:gd name="connsiteX1" fmla="*/ 629 w 8783"/>
              <a:gd name="connsiteY1" fmla="*/ 7868 h 10000"/>
              <a:gd name="connsiteX2" fmla="*/ 691 w 8783"/>
              <a:gd name="connsiteY2" fmla="*/ 7533 h 10000"/>
              <a:gd name="connsiteX3" fmla="*/ 691 w 8783"/>
              <a:gd name="connsiteY3" fmla="*/ 1796 h 10000"/>
              <a:gd name="connsiteX4" fmla="*/ 751 w 8783"/>
              <a:gd name="connsiteY4" fmla="*/ 1461 h 10000"/>
              <a:gd name="connsiteX5" fmla="*/ 3522 w 8783"/>
              <a:gd name="connsiteY5" fmla="*/ 1461 h 10000"/>
              <a:gd name="connsiteX6" fmla="*/ 3582 w 8783"/>
              <a:gd name="connsiteY6" fmla="*/ 1796 h 10000"/>
              <a:gd name="connsiteX7" fmla="*/ 3582 w 8783"/>
              <a:gd name="connsiteY7" fmla="*/ 9665 h 10000"/>
              <a:gd name="connsiteX8" fmla="*/ 3644 w 8783"/>
              <a:gd name="connsiteY8" fmla="*/ 10000 h 10000"/>
              <a:gd name="connsiteX9" fmla="*/ 5556 w 8783"/>
              <a:gd name="connsiteY9" fmla="*/ 10000 h 10000"/>
              <a:gd name="connsiteX10" fmla="*/ 5617 w 8783"/>
              <a:gd name="connsiteY10" fmla="*/ 9665 h 10000"/>
              <a:gd name="connsiteX11" fmla="*/ 5617 w 8783"/>
              <a:gd name="connsiteY11" fmla="*/ 335 h 10000"/>
              <a:gd name="connsiteX12" fmla="*/ 5678 w 8783"/>
              <a:gd name="connsiteY12" fmla="*/ 0 h 10000"/>
              <a:gd name="connsiteX13" fmla="*/ 7050 w 8783"/>
              <a:gd name="connsiteY13" fmla="*/ 0 h 10000"/>
              <a:gd name="connsiteX14" fmla="*/ 7114 w 8783"/>
              <a:gd name="connsiteY14" fmla="*/ 335 h 10000"/>
              <a:gd name="connsiteX15" fmla="*/ 7114 w 8783"/>
              <a:gd name="connsiteY15" fmla="*/ 8575 h 10000"/>
              <a:gd name="connsiteX16" fmla="*/ 7176 w 8783"/>
              <a:gd name="connsiteY16" fmla="*/ 8910 h 10000"/>
              <a:gd name="connsiteX17" fmla="*/ 8783 w 8783"/>
              <a:gd name="connsiteY17" fmla="*/ 8893 h 10000"/>
              <a:gd name="connsiteX0" fmla="*/ 0 w 9997"/>
              <a:gd name="connsiteY0" fmla="*/ 7857 h 10000"/>
              <a:gd name="connsiteX1" fmla="*/ 716 w 9997"/>
              <a:gd name="connsiteY1" fmla="*/ 7868 h 10000"/>
              <a:gd name="connsiteX2" fmla="*/ 787 w 9997"/>
              <a:gd name="connsiteY2" fmla="*/ 7533 h 10000"/>
              <a:gd name="connsiteX3" fmla="*/ 787 w 9997"/>
              <a:gd name="connsiteY3" fmla="*/ 1796 h 10000"/>
              <a:gd name="connsiteX4" fmla="*/ 855 w 9997"/>
              <a:gd name="connsiteY4" fmla="*/ 1461 h 10000"/>
              <a:gd name="connsiteX5" fmla="*/ 4010 w 9997"/>
              <a:gd name="connsiteY5" fmla="*/ 1461 h 10000"/>
              <a:gd name="connsiteX6" fmla="*/ 4078 w 9997"/>
              <a:gd name="connsiteY6" fmla="*/ 1796 h 10000"/>
              <a:gd name="connsiteX7" fmla="*/ 4078 w 9997"/>
              <a:gd name="connsiteY7" fmla="*/ 9665 h 10000"/>
              <a:gd name="connsiteX8" fmla="*/ 4149 w 9997"/>
              <a:gd name="connsiteY8" fmla="*/ 10000 h 10000"/>
              <a:gd name="connsiteX9" fmla="*/ 6326 w 9997"/>
              <a:gd name="connsiteY9" fmla="*/ 10000 h 10000"/>
              <a:gd name="connsiteX10" fmla="*/ 6395 w 9997"/>
              <a:gd name="connsiteY10" fmla="*/ 9665 h 10000"/>
              <a:gd name="connsiteX11" fmla="*/ 6395 w 9997"/>
              <a:gd name="connsiteY11" fmla="*/ 335 h 10000"/>
              <a:gd name="connsiteX12" fmla="*/ 6465 w 9997"/>
              <a:gd name="connsiteY12" fmla="*/ 0 h 10000"/>
              <a:gd name="connsiteX13" fmla="*/ 8027 w 9997"/>
              <a:gd name="connsiteY13" fmla="*/ 0 h 10000"/>
              <a:gd name="connsiteX14" fmla="*/ 8100 w 9997"/>
              <a:gd name="connsiteY14" fmla="*/ 335 h 10000"/>
              <a:gd name="connsiteX15" fmla="*/ 8100 w 9997"/>
              <a:gd name="connsiteY15" fmla="*/ 8575 h 10000"/>
              <a:gd name="connsiteX16" fmla="*/ 8170 w 9997"/>
              <a:gd name="connsiteY16" fmla="*/ 8910 h 10000"/>
              <a:gd name="connsiteX17" fmla="*/ 9997 w 9997"/>
              <a:gd name="connsiteY17" fmla="*/ 8927 h 10000"/>
              <a:gd name="connsiteX0" fmla="*/ 0 w 10000"/>
              <a:gd name="connsiteY0" fmla="*/ 7857 h 10000"/>
              <a:gd name="connsiteX1" fmla="*/ 716 w 10000"/>
              <a:gd name="connsiteY1" fmla="*/ 7868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16 w 10000"/>
              <a:gd name="connsiteY1" fmla="*/ 7868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16 w 10000"/>
              <a:gd name="connsiteY1" fmla="*/ 7868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26 w 10000"/>
              <a:gd name="connsiteY1" fmla="*/ 7868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26 w 10000"/>
              <a:gd name="connsiteY1" fmla="*/ 7855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26 w 10000"/>
              <a:gd name="connsiteY1" fmla="*/ 7855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26 w 10000"/>
              <a:gd name="connsiteY1" fmla="*/ 7855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26 w 10000"/>
              <a:gd name="connsiteY1" fmla="*/ 7855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35 h 10000"/>
              <a:gd name="connsiteX17" fmla="*/ 10000 w 10000"/>
              <a:gd name="connsiteY17" fmla="*/ 8927 h 10000"/>
              <a:gd name="connsiteX0" fmla="*/ 0 w 10008"/>
              <a:gd name="connsiteY0" fmla="*/ 7857 h 10000"/>
              <a:gd name="connsiteX1" fmla="*/ 726 w 10008"/>
              <a:gd name="connsiteY1" fmla="*/ 7855 h 10000"/>
              <a:gd name="connsiteX2" fmla="*/ 787 w 10008"/>
              <a:gd name="connsiteY2" fmla="*/ 7533 h 10000"/>
              <a:gd name="connsiteX3" fmla="*/ 787 w 10008"/>
              <a:gd name="connsiteY3" fmla="*/ 1796 h 10000"/>
              <a:gd name="connsiteX4" fmla="*/ 855 w 10008"/>
              <a:gd name="connsiteY4" fmla="*/ 1461 h 10000"/>
              <a:gd name="connsiteX5" fmla="*/ 4011 w 10008"/>
              <a:gd name="connsiteY5" fmla="*/ 1461 h 10000"/>
              <a:gd name="connsiteX6" fmla="*/ 4079 w 10008"/>
              <a:gd name="connsiteY6" fmla="*/ 1796 h 10000"/>
              <a:gd name="connsiteX7" fmla="*/ 4079 w 10008"/>
              <a:gd name="connsiteY7" fmla="*/ 9665 h 10000"/>
              <a:gd name="connsiteX8" fmla="*/ 4150 w 10008"/>
              <a:gd name="connsiteY8" fmla="*/ 10000 h 10000"/>
              <a:gd name="connsiteX9" fmla="*/ 6328 w 10008"/>
              <a:gd name="connsiteY9" fmla="*/ 10000 h 10000"/>
              <a:gd name="connsiteX10" fmla="*/ 6397 w 10008"/>
              <a:gd name="connsiteY10" fmla="*/ 9665 h 10000"/>
              <a:gd name="connsiteX11" fmla="*/ 6397 w 10008"/>
              <a:gd name="connsiteY11" fmla="*/ 335 h 10000"/>
              <a:gd name="connsiteX12" fmla="*/ 6467 w 10008"/>
              <a:gd name="connsiteY12" fmla="*/ 0 h 10000"/>
              <a:gd name="connsiteX13" fmla="*/ 8029 w 10008"/>
              <a:gd name="connsiteY13" fmla="*/ 0 h 10000"/>
              <a:gd name="connsiteX14" fmla="*/ 8102 w 10008"/>
              <a:gd name="connsiteY14" fmla="*/ 335 h 10000"/>
              <a:gd name="connsiteX15" fmla="*/ 8102 w 10008"/>
              <a:gd name="connsiteY15" fmla="*/ 8575 h 10000"/>
              <a:gd name="connsiteX16" fmla="*/ 8172 w 10008"/>
              <a:gd name="connsiteY16" fmla="*/ 8935 h 10000"/>
              <a:gd name="connsiteX17" fmla="*/ 10008 w 10008"/>
              <a:gd name="connsiteY17" fmla="*/ 8927 h 10000"/>
              <a:gd name="connsiteX0" fmla="*/ 0 w 10016"/>
              <a:gd name="connsiteY0" fmla="*/ 7857 h 10000"/>
              <a:gd name="connsiteX1" fmla="*/ 726 w 10016"/>
              <a:gd name="connsiteY1" fmla="*/ 7855 h 10000"/>
              <a:gd name="connsiteX2" fmla="*/ 787 w 10016"/>
              <a:gd name="connsiteY2" fmla="*/ 7533 h 10000"/>
              <a:gd name="connsiteX3" fmla="*/ 787 w 10016"/>
              <a:gd name="connsiteY3" fmla="*/ 1796 h 10000"/>
              <a:gd name="connsiteX4" fmla="*/ 855 w 10016"/>
              <a:gd name="connsiteY4" fmla="*/ 1461 h 10000"/>
              <a:gd name="connsiteX5" fmla="*/ 4011 w 10016"/>
              <a:gd name="connsiteY5" fmla="*/ 1461 h 10000"/>
              <a:gd name="connsiteX6" fmla="*/ 4079 w 10016"/>
              <a:gd name="connsiteY6" fmla="*/ 1796 h 10000"/>
              <a:gd name="connsiteX7" fmla="*/ 4079 w 10016"/>
              <a:gd name="connsiteY7" fmla="*/ 9665 h 10000"/>
              <a:gd name="connsiteX8" fmla="*/ 4150 w 10016"/>
              <a:gd name="connsiteY8" fmla="*/ 10000 h 10000"/>
              <a:gd name="connsiteX9" fmla="*/ 6328 w 10016"/>
              <a:gd name="connsiteY9" fmla="*/ 10000 h 10000"/>
              <a:gd name="connsiteX10" fmla="*/ 6397 w 10016"/>
              <a:gd name="connsiteY10" fmla="*/ 9665 h 10000"/>
              <a:gd name="connsiteX11" fmla="*/ 6397 w 10016"/>
              <a:gd name="connsiteY11" fmla="*/ 335 h 10000"/>
              <a:gd name="connsiteX12" fmla="*/ 6467 w 10016"/>
              <a:gd name="connsiteY12" fmla="*/ 0 h 10000"/>
              <a:gd name="connsiteX13" fmla="*/ 8029 w 10016"/>
              <a:gd name="connsiteY13" fmla="*/ 0 h 10000"/>
              <a:gd name="connsiteX14" fmla="*/ 8102 w 10016"/>
              <a:gd name="connsiteY14" fmla="*/ 335 h 10000"/>
              <a:gd name="connsiteX15" fmla="*/ 8102 w 10016"/>
              <a:gd name="connsiteY15" fmla="*/ 8575 h 10000"/>
              <a:gd name="connsiteX16" fmla="*/ 8172 w 10016"/>
              <a:gd name="connsiteY16" fmla="*/ 8935 h 10000"/>
              <a:gd name="connsiteX17" fmla="*/ 10016 w 10016"/>
              <a:gd name="connsiteY17" fmla="*/ 8940 h 10000"/>
              <a:gd name="connsiteX0" fmla="*/ 0 w 10016"/>
              <a:gd name="connsiteY0" fmla="*/ 7857 h 10000"/>
              <a:gd name="connsiteX1" fmla="*/ 726 w 10016"/>
              <a:gd name="connsiteY1" fmla="*/ 7855 h 10000"/>
              <a:gd name="connsiteX2" fmla="*/ 787 w 10016"/>
              <a:gd name="connsiteY2" fmla="*/ 7533 h 10000"/>
              <a:gd name="connsiteX3" fmla="*/ 787 w 10016"/>
              <a:gd name="connsiteY3" fmla="*/ 1796 h 10000"/>
              <a:gd name="connsiteX4" fmla="*/ 855 w 10016"/>
              <a:gd name="connsiteY4" fmla="*/ 1461 h 10000"/>
              <a:gd name="connsiteX5" fmla="*/ 4011 w 10016"/>
              <a:gd name="connsiteY5" fmla="*/ 1461 h 10000"/>
              <a:gd name="connsiteX6" fmla="*/ 4079 w 10016"/>
              <a:gd name="connsiteY6" fmla="*/ 1796 h 10000"/>
              <a:gd name="connsiteX7" fmla="*/ 4079 w 10016"/>
              <a:gd name="connsiteY7" fmla="*/ 9665 h 10000"/>
              <a:gd name="connsiteX8" fmla="*/ 4150 w 10016"/>
              <a:gd name="connsiteY8" fmla="*/ 10000 h 10000"/>
              <a:gd name="connsiteX9" fmla="*/ 6328 w 10016"/>
              <a:gd name="connsiteY9" fmla="*/ 10000 h 10000"/>
              <a:gd name="connsiteX10" fmla="*/ 6397 w 10016"/>
              <a:gd name="connsiteY10" fmla="*/ 9665 h 10000"/>
              <a:gd name="connsiteX11" fmla="*/ 6397 w 10016"/>
              <a:gd name="connsiteY11" fmla="*/ 335 h 10000"/>
              <a:gd name="connsiteX12" fmla="*/ 6467 w 10016"/>
              <a:gd name="connsiteY12" fmla="*/ 0 h 10000"/>
              <a:gd name="connsiteX13" fmla="*/ 8029 w 10016"/>
              <a:gd name="connsiteY13" fmla="*/ 0 h 10000"/>
              <a:gd name="connsiteX14" fmla="*/ 8102 w 10016"/>
              <a:gd name="connsiteY14" fmla="*/ 335 h 10000"/>
              <a:gd name="connsiteX15" fmla="*/ 8102 w 10016"/>
              <a:gd name="connsiteY15" fmla="*/ 8575 h 10000"/>
              <a:gd name="connsiteX16" fmla="*/ 8172 w 10016"/>
              <a:gd name="connsiteY16" fmla="*/ 8935 h 10000"/>
              <a:gd name="connsiteX17" fmla="*/ 10016 w 10016"/>
              <a:gd name="connsiteY17" fmla="*/ 8927 h 10000"/>
              <a:gd name="connsiteX0" fmla="*/ 0 w 10050"/>
              <a:gd name="connsiteY0" fmla="*/ 7857 h 10000"/>
              <a:gd name="connsiteX1" fmla="*/ 726 w 10050"/>
              <a:gd name="connsiteY1" fmla="*/ 7855 h 10000"/>
              <a:gd name="connsiteX2" fmla="*/ 787 w 10050"/>
              <a:gd name="connsiteY2" fmla="*/ 7533 h 10000"/>
              <a:gd name="connsiteX3" fmla="*/ 787 w 10050"/>
              <a:gd name="connsiteY3" fmla="*/ 1796 h 10000"/>
              <a:gd name="connsiteX4" fmla="*/ 855 w 10050"/>
              <a:gd name="connsiteY4" fmla="*/ 1461 h 10000"/>
              <a:gd name="connsiteX5" fmla="*/ 4011 w 10050"/>
              <a:gd name="connsiteY5" fmla="*/ 1461 h 10000"/>
              <a:gd name="connsiteX6" fmla="*/ 4079 w 10050"/>
              <a:gd name="connsiteY6" fmla="*/ 1796 h 10000"/>
              <a:gd name="connsiteX7" fmla="*/ 4079 w 10050"/>
              <a:gd name="connsiteY7" fmla="*/ 9665 h 10000"/>
              <a:gd name="connsiteX8" fmla="*/ 4150 w 10050"/>
              <a:gd name="connsiteY8" fmla="*/ 10000 h 10000"/>
              <a:gd name="connsiteX9" fmla="*/ 6328 w 10050"/>
              <a:gd name="connsiteY9" fmla="*/ 10000 h 10000"/>
              <a:gd name="connsiteX10" fmla="*/ 6397 w 10050"/>
              <a:gd name="connsiteY10" fmla="*/ 9665 h 10000"/>
              <a:gd name="connsiteX11" fmla="*/ 6397 w 10050"/>
              <a:gd name="connsiteY11" fmla="*/ 335 h 10000"/>
              <a:gd name="connsiteX12" fmla="*/ 6467 w 10050"/>
              <a:gd name="connsiteY12" fmla="*/ 0 h 10000"/>
              <a:gd name="connsiteX13" fmla="*/ 8029 w 10050"/>
              <a:gd name="connsiteY13" fmla="*/ 0 h 10000"/>
              <a:gd name="connsiteX14" fmla="*/ 8102 w 10050"/>
              <a:gd name="connsiteY14" fmla="*/ 335 h 10000"/>
              <a:gd name="connsiteX15" fmla="*/ 8102 w 10050"/>
              <a:gd name="connsiteY15" fmla="*/ 8575 h 10000"/>
              <a:gd name="connsiteX16" fmla="*/ 8172 w 10050"/>
              <a:gd name="connsiteY16" fmla="*/ 8935 h 10000"/>
              <a:gd name="connsiteX17" fmla="*/ 10050 w 10050"/>
              <a:gd name="connsiteY17" fmla="*/ 8927 h 10000"/>
              <a:gd name="connsiteX0" fmla="*/ 0 w 10037"/>
              <a:gd name="connsiteY0" fmla="*/ 7857 h 10000"/>
              <a:gd name="connsiteX1" fmla="*/ 726 w 10037"/>
              <a:gd name="connsiteY1" fmla="*/ 7855 h 10000"/>
              <a:gd name="connsiteX2" fmla="*/ 787 w 10037"/>
              <a:gd name="connsiteY2" fmla="*/ 7533 h 10000"/>
              <a:gd name="connsiteX3" fmla="*/ 787 w 10037"/>
              <a:gd name="connsiteY3" fmla="*/ 1796 h 10000"/>
              <a:gd name="connsiteX4" fmla="*/ 855 w 10037"/>
              <a:gd name="connsiteY4" fmla="*/ 1461 h 10000"/>
              <a:gd name="connsiteX5" fmla="*/ 4011 w 10037"/>
              <a:gd name="connsiteY5" fmla="*/ 1461 h 10000"/>
              <a:gd name="connsiteX6" fmla="*/ 4079 w 10037"/>
              <a:gd name="connsiteY6" fmla="*/ 1796 h 10000"/>
              <a:gd name="connsiteX7" fmla="*/ 4079 w 10037"/>
              <a:gd name="connsiteY7" fmla="*/ 9665 h 10000"/>
              <a:gd name="connsiteX8" fmla="*/ 4150 w 10037"/>
              <a:gd name="connsiteY8" fmla="*/ 10000 h 10000"/>
              <a:gd name="connsiteX9" fmla="*/ 6328 w 10037"/>
              <a:gd name="connsiteY9" fmla="*/ 10000 h 10000"/>
              <a:gd name="connsiteX10" fmla="*/ 6397 w 10037"/>
              <a:gd name="connsiteY10" fmla="*/ 9665 h 10000"/>
              <a:gd name="connsiteX11" fmla="*/ 6397 w 10037"/>
              <a:gd name="connsiteY11" fmla="*/ 335 h 10000"/>
              <a:gd name="connsiteX12" fmla="*/ 6467 w 10037"/>
              <a:gd name="connsiteY12" fmla="*/ 0 h 10000"/>
              <a:gd name="connsiteX13" fmla="*/ 8029 w 10037"/>
              <a:gd name="connsiteY13" fmla="*/ 0 h 10000"/>
              <a:gd name="connsiteX14" fmla="*/ 8102 w 10037"/>
              <a:gd name="connsiteY14" fmla="*/ 335 h 10000"/>
              <a:gd name="connsiteX15" fmla="*/ 8102 w 10037"/>
              <a:gd name="connsiteY15" fmla="*/ 8575 h 10000"/>
              <a:gd name="connsiteX16" fmla="*/ 8172 w 10037"/>
              <a:gd name="connsiteY16" fmla="*/ 8935 h 10000"/>
              <a:gd name="connsiteX17" fmla="*/ 10037 w 10037"/>
              <a:gd name="connsiteY17" fmla="*/ 8940 h 10000"/>
              <a:gd name="connsiteX0" fmla="*/ 0 w 10037"/>
              <a:gd name="connsiteY0" fmla="*/ 7857 h 10000"/>
              <a:gd name="connsiteX1" fmla="*/ 726 w 10037"/>
              <a:gd name="connsiteY1" fmla="*/ 7855 h 10000"/>
              <a:gd name="connsiteX2" fmla="*/ 787 w 10037"/>
              <a:gd name="connsiteY2" fmla="*/ 7533 h 10000"/>
              <a:gd name="connsiteX3" fmla="*/ 787 w 10037"/>
              <a:gd name="connsiteY3" fmla="*/ 1796 h 10000"/>
              <a:gd name="connsiteX4" fmla="*/ 855 w 10037"/>
              <a:gd name="connsiteY4" fmla="*/ 1461 h 10000"/>
              <a:gd name="connsiteX5" fmla="*/ 4011 w 10037"/>
              <a:gd name="connsiteY5" fmla="*/ 1461 h 10000"/>
              <a:gd name="connsiteX6" fmla="*/ 4079 w 10037"/>
              <a:gd name="connsiteY6" fmla="*/ 1796 h 10000"/>
              <a:gd name="connsiteX7" fmla="*/ 4079 w 10037"/>
              <a:gd name="connsiteY7" fmla="*/ 9665 h 10000"/>
              <a:gd name="connsiteX8" fmla="*/ 4150 w 10037"/>
              <a:gd name="connsiteY8" fmla="*/ 10000 h 10000"/>
              <a:gd name="connsiteX9" fmla="*/ 6328 w 10037"/>
              <a:gd name="connsiteY9" fmla="*/ 10000 h 10000"/>
              <a:gd name="connsiteX10" fmla="*/ 6397 w 10037"/>
              <a:gd name="connsiteY10" fmla="*/ 9665 h 10000"/>
              <a:gd name="connsiteX11" fmla="*/ 6397 w 10037"/>
              <a:gd name="connsiteY11" fmla="*/ 335 h 10000"/>
              <a:gd name="connsiteX12" fmla="*/ 6467 w 10037"/>
              <a:gd name="connsiteY12" fmla="*/ 0 h 10000"/>
              <a:gd name="connsiteX13" fmla="*/ 8029 w 10037"/>
              <a:gd name="connsiteY13" fmla="*/ 0 h 10000"/>
              <a:gd name="connsiteX14" fmla="*/ 8102 w 10037"/>
              <a:gd name="connsiteY14" fmla="*/ 335 h 10000"/>
              <a:gd name="connsiteX15" fmla="*/ 8102 w 10037"/>
              <a:gd name="connsiteY15" fmla="*/ 8575 h 10000"/>
              <a:gd name="connsiteX16" fmla="*/ 8172 w 10037"/>
              <a:gd name="connsiteY16" fmla="*/ 8935 h 10000"/>
              <a:gd name="connsiteX17" fmla="*/ 10037 w 10037"/>
              <a:gd name="connsiteY17" fmla="*/ 8915 h 10000"/>
              <a:gd name="connsiteX0" fmla="*/ 0 w 10034"/>
              <a:gd name="connsiteY0" fmla="*/ 7857 h 10000"/>
              <a:gd name="connsiteX1" fmla="*/ 726 w 10034"/>
              <a:gd name="connsiteY1" fmla="*/ 7855 h 10000"/>
              <a:gd name="connsiteX2" fmla="*/ 787 w 10034"/>
              <a:gd name="connsiteY2" fmla="*/ 7533 h 10000"/>
              <a:gd name="connsiteX3" fmla="*/ 787 w 10034"/>
              <a:gd name="connsiteY3" fmla="*/ 1796 h 10000"/>
              <a:gd name="connsiteX4" fmla="*/ 855 w 10034"/>
              <a:gd name="connsiteY4" fmla="*/ 1461 h 10000"/>
              <a:gd name="connsiteX5" fmla="*/ 4011 w 10034"/>
              <a:gd name="connsiteY5" fmla="*/ 1461 h 10000"/>
              <a:gd name="connsiteX6" fmla="*/ 4079 w 10034"/>
              <a:gd name="connsiteY6" fmla="*/ 1796 h 10000"/>
              <a:gd name="connsiteX7" fmla="*/ 4079 w 10034"/>
              <a:gd name="connsiteY7" fmla="*/ 9665 h 10000"/>
              <a:gd name="connsiteX8" fmla="*/ 4150 w 10034"/>
              <a:gd name="connsiteY8" fmla="*/ 10000 h 10000"/>
              <a:gd name="connsiteX9" fmla="*/ 6328 w 10034"/>
              <a:gd name="connsiteY9" fmla="*/ 10000 h 10000"/>
              <a:gd name="connsiteX10" fmla="*/ 6397 w 10034"/>
              <a:gd name="connsiteY10" fmla="*/ 9665 h 10000"/>
              <a:gd name="connsiteX11" fmla="*/ 6397 w 10034"/>
              <a:gd name="connsiteY11" fmla="*/ 335 h 10000"/>
              <a:gd name="connsiteX12" fmla="*/ 6467 w 10034"/>
              <a:gd name="connsiteY12" fmla="*/ 0 h 10000"/>
              <a:gd name="connsiteX13" fmla="*/ 8029 w 10034"/>
              <a:gd name="connsiteY13" fmla="*/ 0 h 10000"/>
              <a:gd name="connsiteX14" fmla="*/ 8102 w 10034"/>
              <a:gd name="connsiteY14" fmla="*/ 335 h 10000"/>
              <a:gd name="connsiteX15" fmla="*/ 8102 w 10034"/>
              <a:gd name="connsiteY15" fmla="*/ 8575 h 10000"/>
              <a:gd name="connsiteX16" fmla="*/ 8172 w 10034"/>
              <a:gd name="connsiteY16" fmla="*/ 8935 h 10000"/>
              <a:gd name="connsiteX17" fmla="*/ 10034 w 10034"/>
              <a:gd name="connsiteY17" fmla="*/ 8915 h 10000"/>
              <a:gd name="connsiteX0" fmla="*/ 0 w 10034"/>
              <a:gd name="connsiteY0" fmla="*/ 7857 h 10000"/>
              <a:gd name="connsiteX1" fmla="*/ 726 w 10034"/>
              <a:gd name="connsiteY1" fmla="*/ 7855 h 10000"/>
              <a:gd name="connsiteX2" fmla="*/ 787 w 10034"/>
              <a:gd name="connsiteY2" fmla="*/ 7533 h 10000"/>
              <a:gd name="connsiteX3" fmla="*/ 787 w 10034"/>
              <a:gd name="connsiteY3" fmla="*/ 1796 h 10000"/>
              <a:gd name="connsiteX4" fmla="*/ 855 w 10034"/>
              <a:gd name="connsiteY4" fmla="*/ 1461 h 10000"/>
              <a:gd name="connsiteX5" fmla="*/ 4011 w 10034"/>
              <a:gd name="connsiteY5" fmla="*/ 1461 h 10000"/>
              <a:gd name="connsiteX6" fmla="*/ 4079 w 10034"/>
              <a:gd name="connsiteY6" fmla="*/ 1796 h 10000"/>
              <a:gd name="connsiteX7" fmla="*/ 4079 w 10034"/>
              <a:gd name="connsiteY7" fmla="*/ 9665 h 10000"/>
              <a:gd name="connsiteX8" fmla="*/ 4150 w 10034"/>
              <a:gd name="connsiteY8" fmla="*/ 10000 h 10000"/>
              <a:gd name="connsiteX9" fmla="*/ 6328 w 10034"/>
              <a:gd name="connsiteY9" fmla="*/ 10000 h 10000"/>
              <a:gd name="connsiteX10" fmla="*/ 6397 w 10034"/>
              <a:gd name="connsiteY10" fmla="*/ 9665 h 10000"/>
              <a:gd name="connsiteX11" fmla="*/ 6397 w 10034"/>
              <a:gd name="connsiteY11" fmla="*/ 335 h 10000"/>
              <a:gd name="connsiteX12" fmla="*/ 6467 w 10034"/>
              <a:gd name="connsiteY12" fmla="*/ 0 h 10000"/>
              <a:gd name="connsiteX13" fmla="*/ 8029 w 10034"/>
              <a:gd name="connsiteY13" fmla="*/ 0 h 10000"/>
              <a:gd name="connsiteX14" fmla="*/ 8102 w 10034"/>
              <a:gd name="connsiteY14" fmla="*/ 335 h 10000"/>
              <a:gd name="connsiteX15" fmla="*/ 8102 w 10034"/>
              <a:gd name="connsiteY15" fmla="*/ 8575 h 10000"/>
              <a:gd name="connsiteX16" fmla="*/ 8172 w 10034"/>
              <a:gd name="connsiteY16" fmla="*/ 8935 h 10000"/>
              <a:gd name="connsiteX17" fmla="*/ 10034 w 10034"/>
              <a:gd name="connsiteY17" fmla="*/ 8915 h 10000"/>
              <a:gd name="connsiteX0" fmla="*/ 0 w 10034"/>
              <a:gd name="connsiteY0" fmla="*/ 7857 h 10000"/>
              <a:gd name="connsiteX1" fmla="*/ 726 w 10034"/>
              <a:gd name="connsiteY1" fmla="*/ 7855 h 10000"/>
              <a:gd name="connsiteX2" fmla="*/ 787 w 10034"/>
              <a:gd name="connsiteY2" fmla="*/ 7533 h 10000"/>
              <a:gd name="connsiteX3" fmla="*/ 787 w 10034"/>
              <a:gd name="connsiteY3" fmla="*/ 1796 h 10000"/>
              <a:gd name="connsiteX4" fmla="*/ 855 w 10034"/>
              <a:gd name="connsiteY4" fmla="*/ 1461 h 10000"/>
              <a:gd name="connsiteX5" fmla="*/ 4011 w 10034"/>
              <a:gd name="connsiteY5" fmla="*/ 1461 h 10000"/>
              <a:gd name="connsiteX6" fmla="*/ 4079 w 10034"/>
              <a:gd name="connsiteY6" fmla="*/ 1796 h 10000"/>
              <a:gd name="connsiteX7" fmla="*/ 4079 w 10034"/>
              <a:gd name="connsiteY7" fmla="*/ 9665 h 10000"/>
              <a:gd name="connsiteX8" fmla="*/ 4150 w 10034"/>
              <a:gd name="connsiteY8" fmla="*/ 10000 h 10000"/>
              <a:gd name="connsiteX9" fmla="*/ 6328 w 10034"/>
              <a:gd name="connsiteY9" fmla="*/ 10000 h 10000"/>
              <a:gd name="connsiteX10" fmla="*/ 6397 w 10034"/>
              <a:gd name="connsiteY10" fmla="*/ 9665 h 10000"/>
              <a:gd name="connsiteX11" fmla="*/ 6397 w 10034"/>
              <a:gd name="connsiteY11" fmla="*/ 335 h 10000"/>
              <a:gd name="connsiteX12" fmla="*/ 6467 w 10034"/>
              <a:gd name="connsiteY12" fmla="*/ 0 h 10000"/>
              <a:gd name="connsiteX13" fmla="*/ 8029 w 10034"/>
              <a:gd name="connsiteY13" fmla="*/ 0 h 10000"/>
              <a:gd name="connsiteX14" fmla="*/ 8102 w 10034"/>
              <a:gd name="connsiteY14" fmla="*/ 335 h 10000"/>
              <a:gd name="connsiteX15" fmla="*/ 8102 w 10034"/>
              <a:gd name="connsiteY15" fmla="*/ 8575 h 10000"/>
              <a:gd name="connsiteX16" fmla="*/ 8172 w 10034"/>
              <a:gd name="connsiteY16" fmla="*/ 8935 h 10000"/>
              <a:gd name="connsiteX17" fmla="*/ 10034 w 10034"/>
              <a:gd name="connsiteY17" fmla="*/ 8915 h 10000"/>
              <a:gd name="connsiteX0" fmla="*/ 0 w 10034"/>
              <a:gd name="connsiteY0" fmla="*/ 7857 h 10000"/>
              <a:gd name="connsiteX1" fmla="*/ 726 w 10034"/>
              <a:gd name="connsiteY1" fmla="*/ 7855 h 10000"/>
              <a:gd name="connsiteX2" fmla="*/ 787 w 10034"/>
              <a:gd name="connsiteY2" fmla="*/ 7533 h 10000"/>
              <a:gd name="connsiteX3" fmla="*/ 787 w 10034"/>
              <a:gd name="connsiteY3" fmla="*/ 1796 h 10000"/>
              <a:gd name="connsiteX4" fmla="*/ 855 w 10034"/>
              <a:gd name="connsiteY4" fmla="*/ 1461 h 10000"/>
              <a:gd name="connsiteX5" fmla="*/ 4011 w 10034"/>
              <a:gd name="connsiteY5" fmla="*/ 1461 h 10000"/>
              <a:gd name="connsiteX6" fmla="*/ 4079 w 10034"/>
              <a:gd name="connsiteY6" fmla="*/ 1796 h 10000"/>
              <a:gd name="connsiteX7" fmla="*/ 4079 w 10034"/>
              <a:gd name="connsiteY7" fmla="*/ 9665 h 10000"/>
              <a:gd name="connsiteX8" fmla="*/ 4150 w 10034"/>
              <a:gd name="connsiteY8" fmla="*/ 10000 h 10000"/>
              <a:gd name="connsiteX9" fmla="*/ 6328 w 10034"/>
              <a:gd name="connsiteY9" fmla="*/ 10000 h 10000"/>
              <a:gd name="connsiteX10" fmla="*/ 6397 w 10034"/>
              <a:gd name="connsiteY10" fmla="*/ 9665 h 10000"/>
              <a:gd name="connsiteX11" fmla="*/ 6397 w 10034"/>
              <a:gd name="connsiteY11" fmla="*/ 335 h 10000"/>
              <a:gd name="connsiteX12" fmla="*/ 6467 w 10034"/>
              <a:gd name="connsiteY12" fmla="*/ 0 h 10000"/>
              <a:gd name="connsiteX13" fmla="*/ 8029 w 10034"/>
              <a:gd name="connsiteY13" fmla="*/ 0 h 10000"/>
              <a:gd name="connsiteX14" fmla="*/ 8102 w 10034"/>
              <a:gd name="connsiteY14" fmla="*/ 335 h 10000"/>
              <a:gd name="connsiteX15" fmla="*/ 8102 w 10034"/>
              <a:gd name="connsiteY15" fmla="*/ 8575 h 10000"/>
              <a:gd name="connsiteX16" fmla="*/ 8172 w 10034"/>
              <a:gd name="connsiteY16" fmla="*/ 8935 h 10000"/>
              <a:gd name="connsiteX17" fmla="*/ 10034 w 10034"/>
              <a:gd name="connsiteY17" fmla="*/ 8915 h 10000"/>
              <a:gd name="connsiteX0" fmla="*/ 0 w 10034"/>
              <a:gd name="connsiteY0" fmla="*/ 7857 h 10000"/>
              <a:gd name="connsiteX1" fmla="*/ 726 w 10034"/>
              <a:gd name="connsiteY1" fmla="*/ 7855 h 10000"/>
              <a:gd name="connsiteX2" fmla="*/ 787 w 10034"/>
              <a:gd name="connsiteY2" fmla="*/ 7533 h 10000"/>
              <a:gd name="connsiteX3" fmla="*/ 787 w 10034"/>
              <a:gd name="connsiteY3" fmla="*/ 1796 h 10000"/>
              <a:gd name="connsiteX4" fmla="*/ 855 w 10034"/>
              <a:gd name="connsiteY4" fmla="*/ 1461 h 10000"/>
              <a:gd name="connsiteX5" fmla="*/ 4011 w 10034"/>
              <a:gd name="connsiteY5" fmla="*/ 1461 h 10000"/>
              <a:gd name="connsiteX6" fmla="*/ 4079 w 10034"/>
              <a:gd name="connsiteY6" fmla="*/ 1796 h 10000"/>
              <a:gd name="connsiteX7" fmla="*/ 4079 w 10034"/>
              <a:gd name="connsiteY7" fmla="*/ 9665 h 10000"/>
              <a:gd name="connsiteX8" fmla="*/ 4150 w 10034"/>
              <a:gd name="connsiteY8" fmla="*/ 10000 h 10000"/>
              <a:gd name="connsiteX9" fmla="*/ 6328 w 10034"/>
              <a:gd name="connsiteY9" fmla="*/ 10000 h 10000"/>
              <a:gd name="connsiteX10" fmla="*/ 6397 w 10034"/>
              <a:gd name="connsiteY10" fmla="*/ 9665 h 10000"/>
              <a:gd name="connsiteX11" fmla="*/ 6397 w 10034"/>
              <a:gd name="connsiteY11" fmla="*/ 335 h 10000"/>
              <a:gd name="connsiteX12" fmla="*/ 6467 w 10034"/>
              <a:gd name="connsiteY12" fmla="*/ 0 h 10000"/>
              <a:gd name="connsiteX13" fmla="*/ 8029 w 10034"/>
              <a:gd name="connsiteY13" fmla="*/ 0 h 10000"/>
              <a:gd name="connsiteX14" fmla="*/ 8102 w 10034"/>
              <a:gd name="connsiteY14" fmla="*/ 335 h 10000"/>
              <a:gd name="connsiteX15" fmla="*/ 8102 w 10034"/>
              <a:gd name="connsiteY15" fmla="*/ 8575 h 10000"/>
              <a:gd name="connsiteX16" fmla="*/ 8172 w 10034"/>
              <a:gd name="connsiteY16" fmla="*/ 8935 h 10000"/>
              <a:gd name="connsiteX17" fmla="*/ 10034 w 10034"/>
              <a:gd name="connsiteY17" fmla="*/ 8915 h 10000"/>
              <a:gd name="connsiteX0" fmla="*/ 0 w 10026"/>
              <a:gd name="connsiteY0" fmla="*/ 7857 h 10000"/>
              <a:gd name="connsiteX1" fmla="*/ 726 w 10026"/>
              <a:gd name="connsiteY1" fmla="*/ 7855 h 10000"/>
              <a:gd name="connsiteX2" fmla="*/ 787 w 10026"/>
              <a:gd name="connsiteY2" fmla="*/ 7533 h 10000"/>
              <a:gd name="connsiteX3" fmla="*/ 787 w 10026"/>
              <a:gd name="connsiteY3" fmla="*/ 1796 h 10000"/>
              <a:gd name="connsiteX4" fmla="*/ 855 w 10026"/>
              <a:gd name="connsiteY4" fmla="*/ 1461 h 10000"/>
              <a:gd name="connsiteX5" fmla="*/ 4011 w 10026"/>
              <a:gd name="connsiteY5" fmla="*/ 1461 h 10000"/>
              <a:gd name="connsiteX6" fmla="*/ 4079 w 10026"/>
              <a:gd name="connsiteY6" fmla="*/ 1796 h 10000"/>
              <a:gd name="connsiteX7" fmla="*/ 4079 w 10026"/>
              <a:gd name="connsiteY7" fmla="*/ 9665 h 10000"/>
              <a:gd name="connsiteX8" fmla="*/ 4150 w 10026"/>
              <a:gd name="connsiteY8" fmla="*/ 10000 h 10000"/>
              <a:gd name="connsiteX9" fmla="*/ 6328 w 10026"/>
              <a:gd name="connsiteY9" fmla="*/ 10000 h 10000"/>
              <a:gd name="connsiteX10" fmla="*/ 6397 w 10026"/>
              <a:gd name="connsiteY10" fmla="*/ 9665 h 10000"/>
              <a:gd name="connsiteX11" fmla="*/ 6397 w 10026"/>
              <a:gd name="connsiteY11" fmla="*/ 335 h 10000"/>
              <a:gd name="connsiteX12" fmla="*/ 6467 w 10026"/>
              <a:gd name="connsiteY12" fmla="*/ 0 h 10000"/>
              <a:gd name="connsiteX13" fmla="*/ 8029 w 10026"/>
              <a:gd name="connsiteY13" fmla="*/ 0 h 10000"/>
              <a:gd name="connsiteX14" fmla="*/ 8102 w 10026"/>
              <a:gd name="connsiteY14" fmla="*/ 335 h 10000"/>
              <a:gd name="connsiteX15" fmla="*/ 8102 w 10026"/>
              <a:gd name="connsiteY15" fmla="*/ 8575 h 10000"/>
              <a:gd name="connsiteX16" fmla="*/ 8172 w 10026"/>
              <a:gd name="connsiteY16" fmla="*/ 8935 h 10000"/>
              <a:gd name="connsiteX17" fmla="*/ 10026 w 10026"/>
              <a:gd name="connsiteY17" fmla="*/ 8928 h 10000"/>
              <a:gd name="connsiteX0" fmla="*/ 0 w 10026"/>
              <a:gd name="connsiteY0" fmla="*/ 7857 h 10000"/>
              <a:gd name="connsiteX1" fmla="*/ 726 w 10026"/>
              <a:gd name="connsiteY1" fmla="*/ 7855 h 10000"/>
              <a:gd name="connsiteX2" fmla="*/ 787 w 10026"/>
              <a:gd name="connsiteY2" fmla="*/ 7533 h 10000"/>
              <a:gd name="connsiteX3" fmla="*/ 787 w 10026"/>
              <a:gd name="connsiteY3" fmla="*/ 1796 h 10000"/>
              <a:gd name="connsiteX4" fmla="*/ 855 w 10026"/>
              <a:gd name="connsiteY4" fmla="*/ 1461 h 10000"/>
              <a:gd name="connsiteX5" fmla="*/ 4011 w 10026"/>
              <a:gd name="connsiteY5" fmla="*/ 1461 h 10000"/>
              <a:gd name="connsiteX6" fmla="*/ 4079 w 10026"/>
              <a:gd name="connsiteY6" fmla="*/ 1796 h 10000"/>
              <a:gd name="connsiteX7" fmla="*/ 4079 w 10026"/>
              <a:gd name="connsiteY7" fmla="*/ 9665 h 10000"/>
              <a:gd name="connsiteX8" fmla="*/ 4150 w 10026"/>
              <a:gd name="connsiteY8" fmla="*/ 10000 h 10000"/>
              <a:gd name="connsiteX9" fmla="*/ 6328 w 10026"/>
              <a:gd name="connsiteY9" fmla="*/ 10000 h 10000"/>
              <a:gd name="connsiteX10" fmla="*/ 6397 w 10026"/>
              <a:gd name="connsiteY10" fmla="*/ 9665 h 10000"/>
              <a:gd name="connsiteX11" fmla="*/ 6397 w 10026"/>
              <a:gd name="connsiteY11" fmla="*/ 335 h 10000"/>
              <a:gd name="connsiteX12" fmla="*/ 6467 w 10026"/>
              <a:gd name="connsiteY12" fmla="*/ 0 h 10000"/>
              <a:gd name="connsiteX13" fmla="*/ 8029 w 10026"/>
              <a:gd name="connsiteY13" fmla="*/ 0 h 10000"/>
              <a:gd name="connsiteX14" fmla="*/ 8102 w 10026"/>
              <a:gd name="connsiteY14" fmla="*/ 335 h 10000"/>
              <a:gd name="connsiteX15" fmla="*/ 8102 w 10026"/>
              <a:gd name="connsiteY15" fmla="*/ 8575 h 10000"/>
              <a:gd name="connsiteX16" fmla="*/ 8172 w 10026"/>
              <a:gd name="connsiteY16" fmla="*/ 8935 h 10000"/>
              <a:gd name="connsiteX17" fmla="*/ 10026 w 10026"/>
              <a:gd name="connsiteY17" fmla="*/ 8928 h 10000"/>
              <a:gd name="connsiteX0" fmla="*/ 0 w 10026"/>
              <a:gd name="connsiteY0" fmla="*/ 7857 h 10000"/>
              <a:gd name="connsiteX1" fmla="*/ 726 w 10026"/>
              <a:gd name="connsiteY1" fmla="*/ 7855 h 10000"/>
              <a:gd name="connsiteX2" fmla="*/ 787 w 10026"/>
              <a:gd name="connsiteY2" fmla="*/ 7533 h 10000"/>
              <a:gd name="connsiteX3" fmla="*/ 787 w 10026"/>
              <a:gd name="connsiteY3" fmla="*/ 1796 h 10000"/>
              <a:gd name="connsiteX4" fmla="*/ 855 w 10026"/>
              <a:gd name="connsiteY4" fmla="*/ 1461 h 10000"/>
              <a:gd name="connsiteX5" fmla="*/ 4011 w 10026"/>
              <a:gd name="connsiteY5" fmla="*/ 1461 h 10000"/>
              <a:gd name="connsiteX6" fmla="*/ 4079 w 10026"/>
              <a:gd name="connsiteY6" fmla="*/ 1796 h 10000"/>
              <a:gd name="connsiteX7" fmla="*/ 4079 w 10026"/>
              <a:gd name="connsiteY7" fmla="*/ 9665 h 10000"/>
              <a:gd name="connsiteX8" fmla="*/ 4150 w 10026"/>
              <a:gd name="connsiteY8" fmla="*/ 10000 h 10000"/>
              <a:gd name="connsiteX9" fmla="*/ 6328 w 10026"/>
              <a:gd name="connsiteY9" fmla="*/ 10000 h 10000"/>
              <a:gd name="connsiteX10" fmla="*/ 6397 w 10026"/>
              <a:gd name="connsiteY10" fmla="*/ 9665 h 10000"/>
              <a:gd name="connsiteX11" fmla="*/ 6397 w 10026"/>
              <a:gd name="connsiteY11" fmla="*/ 335 h 10000"/>
              <a:gd name="connsiteX12" fmla="*/ 6467 w 10026"/>
              <a:gd name="connsiteY12" fmla="*/ 0 h 10000"/>
              <a:gd name="connsiteX13" fmla="*/ 8029 w 10026"/>
              <a:gd name="connsiteY13" fmla="*/ 0 h 10000"/>
              <a:gd name="connsiteX14" fmla="*/ 8102 w 10026"/>
              <a:gd name="connsiteY14" fmla="*/ 335 h 10000"/>
              <a:gd name="connsiteX15" fmla="*/ 8102 w 10026"/>
              <a:gd name="connsiteY15" fmla="*/ 8575 h 10000"/>
              <a:gd name="connsiteX16" fmla="*/ 8172 w 10026"/>
              <a:gd name="connsiteY16" fmla="*/ 8935 h 10000"/>
              <a:gd name="connsiteX17" fmla="*/ 10026 w 10026"/>
              <a:gd name="connsiteY17" fmla="*/ 8928 h 10000"/>
              <a:gd name="connsiteX0" fmla="*/ 0 w 10026"/>
              <a:gd name="connsiteY0" fmla="*/ 7857 h 10000"/>
              <a:gd name="connsiteX1" fmla="*/ 726 w 10026"/>
              <a:gd name="connsiteY1" fmla="*/ 7855 h 10000"/>
              <a:gd name="connsiteX2" fmla="*/ 787 w 10026"/>
              <a:gd name="connsiteY2" fmla="*/ 7533 h 10000"/>
              <a:gd name="connsiteX3" fmla="*/ 787 w 10026"/>
              <a:gd name="connsiteY3" fmla="*/ 1796 h 10000"/>
              <a:gd name="connsiteX4" fmla="*/ 855 w 10026"/>
              <a:gd name="connsiteY4" fmla="*/ 1461 h 10000"/>
              <a:gd name="connsiteX5" fmla="*/ 4011 w 10026"/>
              <a:gd name="connsiteY5" fmla="*/ 1461 h 10000"/>
              <a:gd name="connsiteX6" fmla="*/ 4079 w 10026"/>
              <a:gd name="connsiteY6" fmla="*/ 1796 h 10000"/>
              <a:gd name="connsiteX7" fmla="*/ 4079 w 10026"/>
              <a:gd name="connsiteY7" fmla="*/ 9665 h 10000"/>
              <a:gd name="connsiteX8" fmla="*/ 4150 w 10026"/>
              <a:gd name="connsiteY8" fmla="*/ 10000 h 10000"/>
              <a:gd name="connsiteX9" fmla="*/ 6328 w 10026"/>
              <a:gd name="connsiteY9" fmla="*/ 10000 h 10000"/>
              <a:gd name="connsiteX10" fmla="*/ 6397 w 10026"/>
              <a:gd name="connsiteY10" fmla="*/ 9665 h 10000"/>
              <a:gd name="connsiteX11" fmla="*/ 6397 w 10026"/>
              <a:gd name="connsiteY11" fmla="*/ 335 h 10000"/>
              <a:gd name="connsiteX12" fmla="*/ 6467 w 10026"/>
              <a:gd name="connsiteY12" fmla="*/ 0 h 10000"/>
              <a:gd name="connsiteX13" fmla="*/ 8029 w 10026"/>
              <a:gd name="connsiteY13" fmla="*/ 0 h 10000"/>
              <a:gd name="connsiteX14" fmla="*/ 8102 w 10026"/>
              <a:gd name="connsiteY14" fmla="*/ 335 h 10000"/>
              <a:gd name="connsiteX15" fmla="*/ 8102 w 10026"/>
              <a:gd name="connsiteY15" fmla="*/ 8575 h 10000"/>
              <a:gd name="connsiteX16" fmla="*/ 8172 w 10026"/>
              <a:gd name="connsiteY16" fmla="*/ 8935 h 10000"/>
              <a:gd name="connsiteX17" fmla="*/ 10026 w 10026"/>
              <a:gd name="connsiteY17" fmla="*/ 8928 h 10000"/>
              <a:gd name="connsiteX0" fmla="*/ 0 w 10026"/>
              <a:gd name="connsiteY0" fmla="*/ 7857 h 10000"/>
              <a:gd name="connsiteX1" fmla="*/ 726 w 10026"/>
              <a:gd name="connsiteY1" fmla="*/ 7855 h 10000"/>
              <a:gd name="connsiteX2" fmla="*/ 787 w 10026"/>
              <a:gd name="connsiteY2" fmla="*/ 7533 h 10000"/>
              <a:gd name="connsiteX3" fmla="*/ 787 w 10026"/>
              <a:gd name="connsiteY3" fmla="*/ 1796 h 10000"/>
              <a:gd name="connsiteX4" fmla="*/ 855 w 10026"/>
              <a:gd name="connsiteY4" fmla="*/ 1461 h 10000"/>
              <a:gd name="connsiteX5" fmla="*/ 4011 w 10026"/>
              <a:gd name="connsiteY5" fmla="*/ 1461 h 10000"/>
              <a:gd name="connsiteX6" fmla="*/ 4079 w 10026"/>
              <a:gd name="connsiteY6" fmla="*/ 1796 h 10000"/>
              <a:gd name="connsiteX7" fmla="*/ 4079 w 10026"/>
              <a:gd name="connsiteY7" fmla="*/ 9665 h 10000"/>
              <a:gd name="connsiteX8" fmla="*/ 4150 w 10026"/>
              <a:gd name="connsiteY8" fmla="*/ 10000 h 10000"/>
              <a:gd name="connsiteX9" fmla="*/ 6328 w 10026"/>
              <a:gd name="connsiteY9" fmla="*/ 10000 h 10000"/>
              <a:gd name="connsiteX10" fmla="*/ 6397 w 10026"/>
              <a:gd name="connsiteY10" fmla="*/ 9665 h 10000"/>
              <a:gd name="connsiteX11" fmla="*/ 6397 w 10026"/>
              <a:gd name="connsiteY11" fmla="*/ 335 h 10000"/>
              <a:gd name="connsiteX12" fmla="*/ 6467 w 10026"/>
              <a:gd name="connsiteY12" fmla="*/ 0 h 10000"/>
              <a:gd name="connsiteX13" fmla="*/ 8029 w 10026"/>
              <a:gd name="connsiteY13" fmla="*/ 0 h 10000"/>
              <a:gd name="connsiteX14" fmla="*/ 8102 w 10026"/>
              <a:gd name="connsiteY14" fmla="*/ 335 h 10000"/>
              <a:gd name="connsiteX15" fmla="*/ 8102 w 10026"/>
              <a:gd name="connsiteY15" fmla="*/ 8575 h 10000"/>
              <a:gd name="connsiteX16" fmla="*/ 8172 w 10026"/>
              <a:gd name="connsiteY16" fmla="*/ 8935 h 10000"/>
              <a:gd name="connsiteX17" fmla="*/ 10026 w 10026"/>
              <a:gd name="connsiteY17" fmla="*/ 8928 h 10000"/>
              <a:gd name="connsiteX0" fmla="*/ 0 w 10026"/>
              <a:gd name="connsiteY0" fmla="*/ 7857 h 10000"/>
              <a:gd name="connsiteX1" fmla="*/ 726 w 10026"/>
              <a:gd name="connsiteY1" fmla="*/ 7855 h 10000"/>
              <a:gd name="connsiteX2" fmla="*/ 787 w 10026"/>
              <a:gd name="connsiteY2" fmla="*/ 7533 h 10000"/>
              <a:gd name="connsiteX3" fmla="*/ 787 w 10026"/>
              <a:gd name="connsiteY3" fmla="*/ 1796 h 10000"/>
              <a:gd name="connsiteX4" fmla="*/ 855 w 10026"/>
              <a:gd name="connsiteY4" fmla="*/ 1461 h 10000"/>
              <a:gd name="connsiteX5" fmla="*/ 4011 w 10026"/>
              <a:gd name="connsiteY5" fmla="*/ 1461 h 10000"/>
              <a:gd name="connsiteX6" fmla="*/ 4079 w 10026"/>
              <a:gd name="connsiteY6" fmla="*/ 1796 h 10000"/>
              <a:gd name="connsiteX7" fmla="*/ 4079 w 10026"/>
              <a:gd name="connsiteY7" fmla="*/ 9665 h 10000"/>
              <a:gd name="connsiteX8" fmla="*/ 4150 w 10026"/>
              <a:gd name="connsiteY8" fmla="*/ 10000 h 10000"/>
              <a:gd name="connsiteX9" fmla="*/ 6328 w 10026"/>
              <a:gd name="connsiteY9" fmla="*/ 10000 h 10000"/>
              <a:gd name="connsiteX10" fmla="*/ 6397 w 10026"/>
              <a:gd name="connsiteY10" fmla="*/ 9665 h 10000"/>
              <a:gd name="connsiteX11" fmla="*/ 6397 w 10026"/>
              <a:gd name="connsiteY11" fmla="*/ 335 h 10000"/>
              <a:gd name="connsiteX12" fmla="*/ 6467 w 10026"/>
              <a:gd name="connsiteY12" fmla="*/ 0 h 10000"/>
              <a:gd name="connsiteX13" fmla="*/ 8029 w 10026"/>
              <a:gd name="connsiteY13" fmla="*/ 0 h 10000"/>
              <a:gd name="connsiteX14" fmla="*/ 8102 w 10026"/>
              <a:gd name="connsiteY14" fmla="*/ 335 h 10000"/>
              <a:gd name="connsiteX15" fmla="*/ 8102 w 10026"/>
              <a:gd name="connsiteY15" fmla="*/ 8575 h 10000"/>
              <a:gd name="connsiteX16" fmla="*/ 8172 w 10026"/>
              <a:gd name="connsiteY16" fmla="*/ 8935 h 10000"/>
              <a:gd name="connsiteX17" fmla="*/ 10026 w 10026"/>
              <a:gd name="connsiteY17" fmla="*/ 8928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41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41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41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41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28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28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66 h 10000"/>
              <a:gd name="connsiteX0" fmla="*/ 0 w 9995"/>
              <a:gd name="connsiteY0" fmla="*/ 7857 h 10000"/>
              <a:gd name="connsiteX1" fmla="*/ 726 w 9995"/>
              <a:gd name="connsiteY1" fmla="*/ 7855 h 10000"/>
              <a:gd name="connsiteX2" fmla="*/ 787 w 9995"/>
              <a:gd name="connsiteY2" fmla="*/ 7533 h 10000"/>
              <a:gd name="connsiteX3" fmla="*/ 787 w 9995"/>
              <a:gd name="connsiteY3" fmla="*/ 1796 h 10000"/>
              <a:gd name="connsiteX4" fmla="*/ 855 w 9995"/>
              <a:gd name="connsiteY4" fmla="*/ 1461 h 10000"/>
              <a:gd name="connsiteX5" fmla="*/ 4011 w 9995"/>
              <a:gd name="connsiteY5" fmla="*/ 1461 h 10000"/>
              <a:gd name="connsiteX6" fmla="*/ 4079 w 9995"/>
              <a:gd name="connsiteY6" fmla="*/ 1796 h 10000"/>
              <a:gd name="connsiteX7" fmla="*/ 4079 w 9995"/>
              <a:gd name="connsiteY7" fmla="*/ 9665 h 10000"/>
              <a:gd name="connsiteX8" fmla="*/ 4150 w 9995"/>
              <a:gd name="connsiteY8" fmla="*/ 10000 h 10000"/>
              <a:gd name="connsiteX9" fmla="*/ 6328 w 9995"/>
              <a:gd name="connsiteY9" fmla="*/ 10000 h 10000"/>
              <a:gd name="connsiteX10" fmla="*/ 6397 w 9995"/>
              <a:gd name="connsiteY10" fmla="*/ 9665 h 10000"/>
              <a:gd name="connsiteX11" fmla="*/ 6397 w 9995"/>
              <a:gd name="connsiteY11" fmla="*/ 335 h 10000"/>
              <a:gd name="connsiteX12" fmla="*/ 6467 w 9995"/>
              <a:gd name="connsiteY12" fmla="*/ 0 h 10000"/>
              <a:gd name="connsiteX13" fmla="*/ 8029 w 9995"/>
              <a:gd name="connsiteY13" fmla="*/ 0 h 10000"/>
              <a:gd name="connsiteX14" fmla="*/ 8102 w 9995"/>
              <a:gd name="connsiteY14" fmla="*/ 335 h 10000"/>
              <a:gd name="connsiteX15" fmla="*/ 8102 w 9995"/>
              <a:gd name="connsiteY15" fmla="*/ 8575 h 10000"/>
              <a:gd name="connsiteX16" fmla="*/ 8172 w 9995"/>
              <a:gd name="connsiteY16" fmla="*/ 8935 h 10000"/>
              <a:gd name="connsiteX17" fmla="*/ 9995 w 9995"/>
              <a:gd name="connsiteY17" fmla="*/ 8916 h 10000"/>
              <a:gd name="connsiteX0" fmla="*/ 0 w 10005"/>
              <a:gd name="connsiteY0" fmla="*/ 7857 h 10000"/>
              <a:gd name="connsiteX1" fmla="*/ 726 w 10005"/>
              <a:gd name="connsiteY1" fmla="*/ 7855 h 10000"/>
              <a:gd name="connsiteX2" fmla="*/ 787 w 10005"/>
              <a:gd name="connsiteY2" fmla="*/ 7533 h 10000"/>
              <a:gd name="connsiteX3" fmla="*/ 787 w 10005"/>
              <a:gd name="connsiteY3" fmla="*/ 1796 h 10000"/>
              <a:gd name="connsiteX4" fmla="*/ 855 w 10005"/>
              <a:gd name="connsiteY4" fmla="*/ 1461 h 10000"/>
              <a:gd name="connsiteX5" fmla="*/ 4013 w 10005"/>
              <a:gd name="connsiteY5" fmla="*/ 1461 h 10000"/>
              <a:gd name="connsiteX6" fmla="*/ 4081 w 10005"/>
              <a:gd name="connsiteY6" fmla="*/ 1796 h 10000"/>
              <a:gd name="connsiteX7" fmla="*/ 4081 w 10005"/>
              <a:gd name="connsiteY7" fmla="*/ 9665 h 10000"/>
              <a:gd name="connsiteX8" fmla="*/ 4152 w 10005"/>
              <a:gd name="connsiteY8" fmla="*/ 10000 h 10000"/>
              <a:gd name="connsiteX9" fmla="*/ 6331 w 10005"/>
              <a:gd name="connsiteY9" fmla="*/ 10000 h 10000"/>
              <a:gd name="connsiteX10" fmla="*/ 6400 w 10005"/>
              <a:gd name="connsiteY10" fmla="*/ 9665 h 10000"/>
              <a:gd name="connsiteX11" fmla="*/ 6400 w 10005"/>
              <a:gd name="connsiteY11" fmla="*/ 335 h 10000"/>
              <a:gd name="connsiteX12" fmla="*/ 6470 w 10005"/>
              <a:gd name="connsiteY12" fmla="*/ 0 h 10000"/>
              <a:gd name="connsiteX13" fmla="*/ 8033 w 10005"/>
              <a:gd name="connsiteY13" fmla="*/ 0 h 10000"/>
              <a:gd name="connsiteX14" fmla="*/ 8106 w 10005"/>
              <a:gd name="connsiteY14" fmla="*/ 335 h 10000"/>
              <a:gd name="connsiteX15" fmla="*/ 8106 w 10005"/>
              <a:gd name="connsiteY15" fmla="*/ 8575 h 10000"/>
              <a:gd name="connsiteX16" fmla="*/ 8176 w 10005"/>
              <a:gd name="connsiteY16" fmla="*/ 8935 h 10000"/>
              <a:gd name="connsiteX17" fmla="*/ 10005 w 10005"/>
              <a:gd name="connsiteY17" fmla="*/ 8941 h 10000"/>
              <a:gd name="connsiteX0" fmla="*/ 0 w 10005"/>
              <a:gd name="connsiteY0" fmla="*/ 7857 h 10000"/>
              <a:gd name="connsiteX1" fmla="*/ 726 w 10005"/>
              <a:gd name="connsiteY1" fmla="*/ 7855 h 10000"/>
              <a:gd name="connsiteX2" fmla="*/ 787 w 10005"/>
              <a:gd name="connsiteY2" fmla="*/ 7533 h 10000"/>
              <a:gd name="connsiteX3" fmla="*/ 787 w 10005"/>
              <a:gd name="connsiteY3" fmla="*/ 1796 h 10000"/>
              <a:gd name="connsiteX4" fmla="*/ 855 w 10005"/>
              <a:gd name="connsiteY4" fmla="*/ 1461 h 10000"/>
              <a:gd name="connsiteX5" fmla="*/ 4013 w 10005"/>
              <a:gd name="connsiteY5" fmla="*/ 1461 h 10000"/>
              <a:gd name="connsiteX6" fmla="*/ 4081 w 10005"/>
              <a:gd name="connsiteY6" fmla="*/ 1796 h 10000"/>
              <a:gd name="connsiteX7" fmla="*/ 4081 w 10005"/>
              <a:gd name="connsiteY7" fmla="*/ 9665 h 10000"/>
              <a:gd name="connsiteX8" fmla="*/ 4152 w 10005"/>
              <a:gd name="connsiteY8" fmla="*/ 10000 h 10000"/>
              <a:gd name="connsiteX9" fmla="*/ 6331 w 10005"/>
              <a:gd name="connsiteY9" fmla="*/ 10000 h 10000"/>
              <a:gd name="connsiteX10" fmla="*/ 6400 w 10005"/>
              <a:gd name="connsiteY10" fmla="*/ 9665 h 10000"/>
              <a:gd name="connsiteX11" fmla="*/ 6400 w 10005"/>
              <a:gd name="connsiteY11" fmla="*/ 335 h 10000"/>
              <a:gd name="connsiteX12" fmla="*/ 6470 w 10005"/>
              <a:gd name="connsiteY12" fmla="*/ 0 h 10000"/>
              <a:gd name="connsiteX13" fmla="*/ 8033 w 10005"/>
              <a:gd name="connsiteY13" fmla="*/ 0 h 10000"/>
              <a:gd name="connsiteX14" fmla="*/ 8106 w 10005"/>
              <a:gd name="connsiteY14" fmla="*/ 335 h 10000"/>
              <a:gd name="connsiteX15" fmla="*/ 8106 w 10005"/>
              <a:gd name="connsiteY15" fmla="*/ 8575 h 10000"/>
              <a:gd name="connsiteX16" fmla="*/ 8176 w 10005"/>
              <a:gd name="connsiteY16" fmla="*/ 8935 h 10000"/>
              <a:gd name="connsiteX17" fmla="*/ 10005 w 10005"/>
              <a:gd name="connsiteY17" fmla="*/ 8941 h 10000"/>
              <a:gd name="connsiteX0" fmla="*/ 0 w 10005"/>
              <a:gd name="connsiteY0" fmla="*/ 7857 h 10000"/>
              <a:gd name="connsiteX1" fmla="*/ 726 w 10005"/>
              <a:gd name="connsiteY1" fmla="*/ 7855 h 10000"/>
              <a:gd name="connsiteX2" fmla="*/ 787 w 10005"/>
              <a:gd name="connsiteY2" fmla="*/ 7533 h 10000"/>
              <a:gd name="connsiteX3" fmla="*/ 787 w 10005"/>
              <a:gd name="connsiteY3" fmla="*/ 1796 h 10000"/>
              <a:gd name="connsiteX4" fmla="*/ 855 w 10005"/>
              <a:gd name="connsiteY4" fmla="*/ 1461 h 10000"/>
              <a:gd name="connsiteX5" fmla="*/ 4013 w 10005"/>
              <a:gd name="connsiteY5" fmla="*/ 1461 h 10000"/>
              <a:gd name="connsiteX6" fmla="*/ 4081 w 10005"/>
              <a:gd name="connsiteY6" fmla="*/ 1796 h 10000"/>
              <a:gd name="connsiteX7" fmla="*/ 4081 w 10005"/>
              <a:gd name="connsiteY7" fmla="*/ 9665 h 10000"/>
              <a:gd name="connsiteX8" fmla="*/ 4152 w 10005"/>
              <a:gd name="connsiteY8" fmla="*/ 10000 h 10000"/>
              <a:gd name="connsiteX9" fmla="*/ 6331 w 10005"/>
              <a:gd name="connsiteY9" fmla="*/ 10000 h 10000"/>
              <a:gd name="connsiteX10" fmla="*/ 6400 w 10005"/>
              <a:gd name="connsiteY10" fmla="*/ 9665 h 10000"/>
              <a:gd name="connsiteX11" fmla="*/ 6400 w 10005"/>
              <a:gd name="connsiteY11" fmla="*/ 335 h 10000"/>
              <a:gd name="connsiteX12" fmla="*/ 6470 w 10005"/>
              <a:gd name="connsiteY12" fmla="*/ 0 h 10000"/>
              <a:gd name="connsiteX13" fmla="*/ 8033 w 10005"/>
              <a:gd name="connsiteY13" fmla="*/ 0 h 10000"/>
              <a:gd name="connsiteX14" fmla="*/ 8106 w 10005"/>
              <a:gd name="connsiteY14" fmla="*/ 335 h 10000"/>
              <a:gd name="connsiteX15" fmla="*/ 8106 w 10005"/>
              <a:gd name="connsiteY15" fmla="*/ 8575 h 10000"/>
              <a:gd name="connsiteX16" fmla="*/ 8176 w 10005"/>
              <a:gd name="connsiteY16" fmla="*/ 8935 h 10000"/>
              <a:gd name="connsiteX17" fmla="*/ 10005 w 10005"/>
              <a:gd name="connsiteY17" fmla="*/ 8941 h 10000"/>
              <a:gd name="connsiteX0" fmla="*/ 0 w 10015"/>
              <a:gd name="connsiteY0" fmla="*/ 7857 h 10000"/>
              <a:gd name="connsiteX1" fmla="*/ 726 w 10015"/>
              <a:gd name="connsiteY1" fmla="*/ 7855 h 10000"/>
              <a:gd name="connsiteX2" fmla="*/ 787 w 10015"/>
              <a:gd name="connsiteY2" fmla="*/ 7533 h 10000"/>
              <a:gd name="connsiteX3" fmla="*/ 787 w 10015"/>
              <a:gd name="connsiteY3" fmla="*/ 1796 h 10000"/>
              <a:gd name="connsiteX4" fmla="*/ 855 w 10015"/>
              <a:gd name="connsiteY4" fmla="*/ 1461 h 10000"/>
              <a:gd name="connsiteX5" fmla="*/ 4013 w 10015"/>
              <a:gd name="connsiteY5" fmla="*/ 1461 h 10000"/>
              <a:gd name="connsiteX6" fmla="*/ 4081 w 10015"/>
              <a:gd name="connsiteY6" fmla="*/ 1796 h 10000"/>
              <a:gd name="connsiteX7" fmla="*/ 4081 w 10015"/>
              <a:gd name="connsiteY7" fmla="*/ 9665 h 10000"/>
              <a:gd name="connsiteX8" fmla="*/ 4152 w 10015"/>
              <a:gd name="connsiteY8" fmla="*/ 10000 h 10000"/>
              <a:gd name="connsiteX9" fmla="*/ 6331 w 10015"/>
              <a:gd name="connsiteY9" fmla="*/ 10000 h 10000"/>
              <a:gd name="connsiteX10" fmla="*/ 6400 w 10015"/>
              <a:gd name="connsiteY10" fmla="*/ 9665 h 10000"/>
              <a:gd name="connsiteX11" fmla="*/ 6400 w 10015"/>
              <a:gd name="connsiteY11" fmla="*/ 335 h 10000"/>
              <a:gd name="connsiteX12" fmla="*/ 6470 w 10015"/>
              <a:gd name="connsiteY12" fmla="*/ 0 h 10000"/>
              <a:gd name="connsiteX13" fmla="*/ 8033 w 10015"/>
              <a:gd name="connsiteY13" fmla="*/ 0 h 10000"/>
              <a:gd name="connsiteX14" fmla="*/ 8106 w 10015"/>
              <a:gd name="connsiteY14" fmla="*/ 335 h 10000"/>
              <a:gd name="connsiteX15" fmla="*/ 8106 w 10015"/>
              <a:gd name="connsiteY15" fmla="*/ 8575 h 10000"/>
              <a:gd name="connsiteX16" fmla="*/ 8176 w 10015"/>
              <a:gd name="connsiteY16" fmla="*/ 8935 h 10000"/>
              <a:gd name="connsiteX17" fmla="*/ 10015 w 10015"/>
              <a:gd name="connsiteY17" fmla="*/ 894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015" h="10000">
                <a:moveTo>
                  <a:pt x="0" y="7857"/>
                </a:moveTo>
                <a:cubicBezTo>
                  <a:pt x="34" y="7853"/>
                  <a:pt x="360" y="7855"/>
                  <a:pt x="726" y="7855"/>
                </a:cubicBezTo>
                <a:cubicBezTo>
                  <a:pt x="766" y="7855"/>
                  <a:pt x="787" y="7713"/>
                  <a:pt x="787" y="7533"/>
                </a:cubicBezTo>
                <a:lnTo>
                  <a:pt x="787" y="1796"/>
                </a:lnTo>
                <a:cubicBezTo>
                  <a:pt x="787" y="1605"/>
                  <a:pt x="815" y="1461"/>
                  <a:pt x="855" y="1461"/>
                </a:cubicBezTo>
                <a:lnTo>
                  <a:pt x="4013" y="1461"/>
                </a:lnTo>
                <a:cubicBezTo>
                  <a:pt x="4049" y="1461"/>
                  <a:pt x="4081" y="1605"/>
                  <a:pt x="4081" y="1796"/>
                </a:cubicBezTo>
                <a:lnTo>
                  <a:pt x="4081" y="9665"/>
                </a:lnTo>
                <a:cubicBezTo>
                  <a:pt x="4081" y="9844"/>
                  <a:pt x="4112" y="10000"/>
                  <a:pt x="4152" y="10000"/>
                </a:cubicBezTo>
                <a:lnTo>
                  <a:pt x="6331" y="10000"/>
                </a:lnTo>
                <a:cubicBezTo>
                  <a:pt x="6371" y="10000"/>
                  <a:pt x="6400" y="9844"/>
                  <a:pt x="6400" y="9665"/>
                </a:cubicBezTo>
                <a:lnTo>
                  <a:pt x="6400" y="335"/>
                </a:lnTo>
                <a:cubicBezTo>
                  <a:pt x="6400" y="156"/>
                  <a:pt x="6432" y="0"/>
                  <a:pt x="6470" y="0"/>
                </a:cubicBezTo>
                <a:lnTo>
                  <a:pt x="8033" y="0"/>
                </a:lnTo>
                <a:cubicBezTo>
                  <a:pt x="8075" y="0"/>
                  <a:pt x="8106" y="156"/>
                  <a:pt x="8106" y="335"/>
                </a:cubicBezTo>
                <a:lnTo>
                  <a:pt x="8106" y="8575"/>
                </a:lnTo>
                <a:cubicBezTo>
                  <a:pt x="8106" y="8754"/>
                  <a:pt x="8138" y="8935"/>
                  <a:pt x="8176" y="8935"/>
                </a:cubicBezTo>
                <a:cubicBezTo>
                  <a:pt x="8276" y="8937"/>
                  <a:pt x="9405" y="8939"/>
                  <a:pt x="10015" y="8941"/>
                </a:cubicBez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0"/>
          <p:cNvSpPr>
            <a:spLocks/>
          </p:cNvSpPr>
          <p:nvPr userDrawn="1"/>
        </p:nvSpPr>
        <p:spPr bwMode="gray">
          <a:xfrm>
            <a:off x="3" y="4482313"/>
            <a:ext cx="9143997" cy="1084634"/>
          </a:xfrm>
          <a:custGeom>
            <a:avLst/>
            <a:gdLst>
              <a:gd name="T0" fmla="*/ 0 w 8479"/>
              <a:gd name="T1" fmla="*/ 130 h 583"/>
              <a:gd name="T2" fmla="*/ 419 w 8479"/>
              <a:gd name="T3" fmla="*/ 130 h 583"/>
              <a:gd name="T4" fmla="*/ 447 w 8479"/>
              <a:gd name="T5" fmla="*/ 158 h 583"/>
              <a:gd name="T6" fmla="*/ 447 w 8479"/>
              <a:gd name="T7" fmla="*/ 458 h 583"/>
              <a:gd name="T8" fmla="*/ 475 w 8479"/>
              <a:gd name="T9" fmla="*/ 486 h 583"/>
              <a:gd name="T10" fmla="*/ 1724 w 8479"/>
              <a:gd name="T11" fmla="*/ 486 h 583"/>
              <a:gd name="T12" fmla="*/ 1752 w 8479"/>
              <a:gd name="T13" fmla="*/ 458 h 583"/>
              <a:gd name="T14" fmla="*/ 1752 w 8479"/>
              <a:gd name="T15" fmla="*/ 36 h 583"/>
              <a:gd name="T16" fmla="*/ 1780 w 8479"/>
              <a:gd name="T17" fmla="*/ 8 h 583"/>
              <a:gd name="T18" fmla="*/ 2675 w 8479"/>
              <a:gd name="T19" fmla="*/ 8 h 583"/>
              <a:gd name="T20" fmla="*/ 2703 w 8479"/>
              <a:gd name="T21" fmla="*/ 36 h 583"/>
              <a:gd name="T22" fmla="*/ 2703 w 8479"/>
              <a:gd name="T23" fmla="*/ 458 h 583"/>
              <a:gd name="T24" fmla="*/ 2731 w 8479"/>
              <a:gd name="T25" fmla="*/ 486 h 583"/>
              <a:gd name="T26" fmla="*/ 4228 w 8479"/>
              <a:gd name="T27" fmla="*/ 486 h 583"/>
              <a:gd name="T28" fmla="*/ 4256 w 8479"/>
              <a:gd name="T29" fmla="*/ 458 h 583"/>
              <a:gd name="T30" fmla="*/ 4256 w 8479"/>
              <a:gd name="T31" fmla="*/ 214 h 583"/>
              <a:gd name="T32" fmla="*/ 4284 w 8479"/>
              <a:gd name="T33" fmla="*/ 186 h 583"/>
              <a:gd name="T34" fmla="*/ 5867 w 8479"/>
              <a:gd name="T35" fmla="*/ 186 h 583"/>
              <a:gd name="T36" fmla="*/ 5895 w 8479"/>
              <a:gd name="T37" fmla="*/ 214 h 583"/>
              <a:gd name="T38" fmla="*/ 5895 w 8479"/>
              <a:gd name="T39" fmla="*/ 309 h 583"/>
              <a:gd name="T40" fmla="*/ 5923 w 8479"/>
              <a:gd name="T41" fmla="*/ 337 h 583"/>
              <a:gd name="T42" fmla="*/ 6495 w 8479"/>
              <a:gd name="T43" fmla="*/ 337 h 583"/>
              <a:gd name="T44" fmla="*/ 6523 w 8479"/>
              <a:gd name="T45" fmla="*/ 309 h 583"/>
              <a:gd name="T46" fmla="*/ 6523 w 8479"/>
              <a:gd name="T47" fmla="*/ 28 h 583"/>
              <a:gd name="T48" fmla="*/ 6551 w 8479"/>
              <a:gd name="T49" fmla="*/ 0 h 583"/>
              <a:gd name="T50" fmla="*/ 7543 w 8479"/>
              <a:gd name="T51" fmla="*/ 0 h 583"/>
              <a:gd name="T52" fmla="*/ 7571 w 8479"/>
              <a:gd name="T53" fmla="*/ 28 h 583"/>
              <a:gd name="T54" fmla="*/ 7571 w 8479"/>
              <a:gd name="T55" fmla="*/ 555 h 583"/>
              <a:gd name="T56" fmla="*/ 7599 w 8479"/>
              <a:gd name="T57" fmla="*/ 583 h 583"/>
              <a:gd name="T58" fmla="*/ 8479 w 8479"/>
              <a:gd name="T59" fmla="*/ 583 h 583"/>
              <a:gd name="connsiteX0" fmla="*/ 0 w 9506"/>
              <a:gd name="connsiteY0" fmla="*/ 2230 h 10000"/>
              <a:gd name="connsiteX1" fmla="*/ 33 w 9506"/>
              <a:gd name="connsiteY1" fmla="*/ 2710 h 10000"/>
              <a:gd name="connsiteX2" fmla="*/ 33 w 9506"/>
              <a:gd name="connsiteY2" fmla="*/ 7856 h 10000"/>
              <a:gd name="connsiteX3" fmla="*/ 66 w 9506"/>
              <a:gd name="connsiteY3" fmla="*/ 8336 h 10000"/>
              <a:gd name="connsiteX4" fmla="*/ 1539 w 9506"/>
              <a:gd name="connsiteY4" fmla="*/ 8336 h 10000"/>
              <a:gd name="connsiteX5" fmla="*/ 1572 w 9506"/>
              <a:gd name="connsiteY5" fmla="*/ 7856 h 10000"/>
              <a:gd name="connsiteX6" fmla="*/ 1572 w 9506"/>
              <a:gd name="connsiteY6" fmla="*/ 617 h 10000"/>
              <a:gd name="connsiteX7" fmla="*/ 1605 w 9506"/>
              <a:gd name="connsiteY7" fmla="*/ 137 h 10000"/>
              <a:gd name="connsiteX8" fmla="*/ 2661 w 9506"/>
              <a:gd name="connsiteY8" fmla="*/ 137 h 10000"/>
              <a:gd name="connsiteX9" fmla="*/ 2694 w 9506"/>
              <a:gd name="connsiteY9" fmla="*/ 617 h 10000"/>
              <a:gd name="connsiteX10" fmla="*/ 2694 w 9506"/>
              <a:gd name="connsiteY10" fmla="*/ 7856 h 10000"/>
              <a:gd name="connsiteX11" fmla="*/ 2727 w 9506"/>
              <a:gd name="connsiteY11" fmla="*/ 8336 h 10000"/>
              <a:gd name="connsiteX12" fmla="*/ 4492 w 9506"/>
              <a:gd name="connsiteY12" fmla="*/ 8336 h 10000"/>
              <a:gd name="connsiteX13" fmla="*/ 4525 w 9506"/>
              <a:gd name="connsiteY13" fmla="*/ 7856 h 10000"/>
              <a:gd name="connsiteX14" fmla="*/ 4525 w 9506"/>
              <a:gd name="connsiteY14" fmla="*/ 3671 h 10000"/>
              <a:gd name="connsiteX15" fmla="*/ 4558 w 9506"/>
              <a:gd name="connsiteY15" fmla="*/ 3190 h 10000"/>
              <a:gd name="connsiteX16" fmla="*/ 6425 w 9506"/>
              <a:gd name="connsiteY16" fmla="*/ 3190 h 10000"/>
              <a:gd name="connsiteX17" fmla="*/ 6458 w 9506"/>
              <a:gd name="connsiteY17" fmla="*/ 3671 h 10000"/>
              <a:gd name="connsiteX18" fmla="*/ 6458 w 9506"/>
              <a:gd name="connsiteY18" fmla="*/ 5300 h 10000"/>
              <a:gd name="connsiteX19" fmla="*/ 6491 w 9506"/>
              <a:gd name="connsiteY19" fmla="*/ 5780 h 10000"/>
              <a:gd name="connsiteX20" fmla="*/ 7166 w 9506"/>
              <a:gd name="connsiteY20" fmla="*/ 5780 h 10000"/>
              <a:gd name="connsiteX21" fmla="*/ 7199 w 9506"/>
              <a:gd name="connsiteY21" fmla="*/ 5300 h 10000"/>
              <a:gd name="connsiteX22" fmla="*/ 7199 w 9506"/>
              <a:gd name="connsiteY22" fmla="*/ 480 h 10000"/>
              <a:gd name="connsiteX23" fmla="*/ 7232 w 9506"/>
              <a:gd name="connsiteY23" fmla="*/ 0 h 10000"/>
              <a:gd name="connsiteX24" fmla="*/ 8402 w 9506"/>
              <a:gd name="connsiteY24" fmla="*/ 0 h 10000"/>
              <a:gd name="connsiteX25" fmla="*/ 8435 w 9506"/>
              <a:gd name="connsiteY25" fmla="*/ 480 h 10000"/>
              <a:gd name="connsiteX26" fmla="*/ 8435 w 9506"/>
              <a:gd name="connsiteY26" fmla="*/ 9520 h 10000"/>
              <a:gd name="connsiteX27" fmla="*/ 8468 w 9506"/>
              <a:gd name="connsiteY27" fmla="*/ 10000 h 10000"/>
              <a:gd name="connsiteX28" fmla="*/ 9506 w 9506"/>
              <a:gd name="connsiteY28" fmla="*/ 10000 h 10000"/>
              <a:gd name="connsiteX0" fmla="*/ 0 w 9965"/>
              <a:gd name="connsiteY0" fmla="*/ 2710 h 10000"/>
              <a:gd name="connsiteX1" fmla="*/ 0 w 9965"/>
              <a:gd name="connsiteY1" fmla="*/ 7856 h 10000"/>
              <a:gd name="connsiteX2" fmla="*/ 34 w 9965"/>
              <a:gd name="connsiteY2" fmla="*/ 8336 h 10000"/>
              <a:gd name="connsiteX3" fmla="*/ 1584 w 9965"/>
              <a:gd name="connsiteY3" fmla="*/ 8336 h 10000"/>
              <a:gd name="connsiteX4" fmla="*/ 1619 w 9965"/>
              <a:gd name="connsiteY4" fmla="*/ 7856 h 10000"/>
              <a:gd name="connsiteX5" fmla="*/ 1619 w 9965"/>
              <a:gd name="connsiteY5" fmla="*/ 617 h 10000"/>
              <a:gd name="connsiteX6" fmla="*/ 1653 w 9965"/>
              <a:gd name="connsiteY6" fmla="*/ 137 h 10000"/>
              <a:gd name="connsiteX7" fmla="*/ 2764 w 9965"/>
              <a:gd name="connsiteY7" fmla="*/ 137 h 10000"/>
              <a:gd name="connsiteX8" fmla="*/ 2799 w 9965"/>
              <a:gd name="connsiteY8" fmla="*/ 617 h 10000"/>
              <a:gd name="connsiteX9" fmla="*/ 2799 w 9965"/>
              <a:gd name="connsiteY9" fmla="*/ 7856 h 10000"/>
              <a:gd name="connsiteX10" fmla="*/ 2834 w 9965"/>
              <a:gd name="connsiteY10" fmla="*/ 8336 h 10000"/>
              <a:gd name="connsiteX11" fmla="*/ 4690 w 9965"/>
              <a:gd name="connsiteY11" fmla="*/ 8336 h 10000"/>
              <a:gd name="connsiteX12" fmla="*/ 4725 w 9965"/>
              <a:gd name="connsiteY12" fmla="*/ 7856 h 10000"/>
              <a:gd name="connsiteX13" fmla="*/ 4725 w 9965"/>
              <a:gd name="connsiteY13" fmla="*/ 3671 h 10000"/>
              <a:gd name="connsiteX14" fmla="*/ 4760 w 9965"/>
              <a:gd name="connsiteY14" fmla="*/ 3190 h 10000"/>
              <a:gd name="connsiteX15" fmla="*/ 6724 w 9965"/>
              <a:gd name="connsiteY15" fmla="*/ 3190 h 10000"/>
              <a:gd name="connsiteX16" fmla="*/ 6759 w 9965"/>
              <a:gd name="connsiteY16" fmla="*/ 3671 h 10000"/>
              <a:gd name="connsiteX17" fmla="*/ 6759 w 9965"/>
              <a:gd name="connsiteY17" fmla="*/ 5300 h 10000"/>
              <a:gd name="connsiteX18" fmla="*/ 6793 w 9965"/>
              <a:gd name="connsiteY18" fmla="*/ 5780 h 10000"/>
              <a:gd name="connsiteX19" fmla="*/ 7503 w 9965"/>
              <a:gd name="connsiteY19" fmla="*/ 5780 h 10000"/>
              <a:gd name="connsiteX20" fmla="*/ 7538 w 9965"/>
              <a:gd name="connsiteY20" fmla="*/ 5300 h 10000"/>
              <a:gd name="connsiteX21" fmla="*/ 7538 w 9965"/>
              <a:gd name="connsiteY21" fmla="*/ 480 h 10000"/>
              <a:gd name="connsiteX22" fmla="*/ 7573 w 9965"/>
              <a:gd name="connsiteY22" fmla="*/ 0 h 10000"/>
              <a:gd name="connsiteX23" fmla="*/ 8804 w 9965"/>
              <a:gd name="connsiteY23" fmla="*/ 0 h 10000"/>
              <a:gd name="connsiteX24" fmla="*/ 8838 w 9965"/>
              <a:gd name="connsiteY24" fmla="*/ 480 h 10000"/>
              <a:gd name="connsiteX25" fmla="*/ 8838 w 9965"/>
              <a:gd name="connsiteY25" fmla="*/ 9520 h 10000"/>
              <a:gd name="connsiteX26" fmla="*/ 8873 w 9965"/>
              <a:gd name="connsiteY26" fmla="*/ 10000 h 10000"/>
              <a:gd name="connsiteX27" fmla="*/ 9965 w 9965"/>
              <a:gd name="connsiteY27" fmla="*/ 10000 h 10000"/>
              <a:gd name="connsiteX0" fmla="*/ 0 w 10000"/>
              <a:gd name="connsiteY0" fmla="*/ 7856 h 10000"/>
              <a:gd name="connsiteX1" fmla="*/ 34 w 10000"/>
              <a:gd name="connsiteY1" fmla="*/ 8336 h 10000"/>
              <a:gd name="connsiteX2" fmla="*/ 1590 w 10000"/>
              <a:gd name="connsiteY2" fmla="*/ 8336 h 10000"/>
              <a:gd name="connsiteX3" fmla="*/ 1625 w 10000"/>
              <a:gd name="connsiteY3" fmla="*/ 7856 h 10000"/>
              <a:gd name="connsiteX4" fmla="*/ 1625 w 10000"/>
              <a:gd name="connsiteY4" fmla="*/ 617 h 10000"/>
              <a:gd name="connsiteX5" fmla="*/ 1659 w 10000"/>
              <a:gd name="connsiteY5" fmla="*/ 137 h 10000"/>
              <a:gd name="connsiteX6" fmla="*/ 2774 w 10000"/>
              <a:gd name="connsiteY6" fmla="*/ 137 h 10000"/>
              <a:gd name="connsiteX7" fmla="*/ 2809 w 10000"/>
              <a:gd name="connsiteY7" fmla="*/ 617 h 10000"/>
              <a:gd name="connsiteX8" fmla="*/ 2809 w 10000"/>
              <a:gd name="connsiteY8" fmla="*/ 7856 h 10000"/>
              <a:gd name="connsiteX9" fmla="*/ 2844 w 10000"/>
              <a:gd name="connsiteY9" fmla="*/ 8336 h 10000"/>
              <a:gd name="connsiteX10" fmla="*/ 4706 w 10000"/>
              <a:gd name="connsiteY10" fmla="*/ 8336 h 10000"/>
              <a:gd name="connsiteX11" fmla="*/ 4742 w 10000"/>
              <a:gd name="connsiteY11" fmla="*/ 7856 h 10000"/>
              <a:gd name="connsiteX12" fmla="*/ 4742 w 10000"/>
              <a:gd name="connsiteY12" fmla="*/ 3671 h 10000"/>
              <a:gd name="connsiteX13" fmla="*/ 4777 w 10000"/>
              <a:gd name="connsiteY13" fmla="*/ 3190 h 10000"/>
              <a:gd name="connsiteX14" fmla="*/ 6748 w 10000"/>
              <a:gd name="connsiteY14" fmla="*/ 3190 h 10000"/>
              <a:gd name="connsiteX15" fmla="*/ 6783 w 10000"/>
              <a:gd name="connsiteY15" fmla="*/ 3671 h 10000"/>
              <a:gd name="connsiteX16" fmla="*/ 6783 w 10000"/>
              <a:gd name="connsiteY16" fmla="*/ 5300 h 10000"/>
              <a:gd name="connsiteX17" fmla="*/ 6817 w 10000"/>
              <a:gd name="connsiteY17" fmla="*/ 5780 h 10000"/>
              <a:gd name="connsiteX18" fmla="*/ 7529 w 10000"/>
              <a:gd name="connsiteY18" fmla="*/ 5780 h 10000"/>
              <a:gd name="connsiteX19" fmla="*/ 7564 w 10000"/>
              <a:gd name="connsiteY19" fmla="*/ 5300 h 10000"/>
              <a:gd name="connsiteX20" fmla="*/ 7564 w 10000"/>
              <a:gd name="connsiteY20" fmla="*/ 480 h 10000"/>
              <a:gd name="connsiteX21" fmla="*/ 7600 w 10000"/>
              <a:gd name="connsiteY21" fmla="*/ 0 h 10000"/>
              <a:gd name="connsiteX22" fmla="*/ 8835 w 10000"/>
              <a:gd name="connsiteY22" fmla="*/ 0 h 10000"/>
              <a:gd name="connsiteX23" fmla="*/ 8869 w 10000"/>
              <a:gd name="connsiteY23" fmla="*/ 480 h 10000"/>
              <a:gd name="connsiteX24" fmla="*/ 8869 w 10000"/>
              <a:gd name="connsiteY24" fmla="*/ 9520 h 10000"/>
              <a:gd name="connsiteX25" fmla="*/ 8904 w 10000"/>
              <a:gd name="connsiteY25" fmla="*/ 10000 h 10000"/>
              <a:gd name="connsiteX26" fmla="*/ 10000 w 10000"/>
              <a:gd name="connsiteY26" fmla="*/ 10000 h 10000"/>
              <a:gd name="connsiteX0" fmla="*/ 0 w 9966"/>
              <a:gd name="connsiteY0" fmla="*/ 8336 h 10000"/>
              <a:gd name="connsiteX1" fmla="*/ 1556 w 9966"/>
              <a:gd name="connsiteY1" fmla="*/ 8336 h 10000"/>
              <a:gd name="connsiteX2" fmla="*/ 1591 w 9966"/>
              <a:gd name="connsiteY2" fmla="*/ 7856 h 10000"/>
              <a:gd name="connsiteX3" fmla="*/ 1591 w 9966"/>
              <a:gd name="connsiteY3" fmla="*/ 617 h 10000"/>
              <a:gd name="connsiteX4" fmla="*/ 1625 w 9966"/>
              <a:gd name="connsiteY4" fmla="*/ 137 h 10000"/>
              <a:gd name="connsiteX5" fmla="*/ 2740 w 9966"/>
              <a:gd name="connsiteY5" fmla="*/ 137 h 10000"/>
              <a:gd name="connsiteX6" fmla="*/ 2775 w 9966"/>
              <a:gd name="connsiteY6" fmla="*/ 617 h 10000"/>
              <a:gd name="connsiteX7" fmla="*/ 2775 w 9966"/>
              <a:gd name="connsiteY7" fmla="*/ 7856 h 10000"/>
              <a:gd name="connsiteX8" fmla="*/ 2810 w 9966"/>
              <a:gd name="connsiteY8" fmla="*/ 8336 h 10000"/>
              <a:gd name="connsiteX9" fmla="*/ 4672 w 9966"/>
              <a:gd name="connsiteY9" fmla="*/ 8336 h 10000"/>
              <a:gd name="connsiteX10" fmla="*/ 4708 w 9966"/>
              <a:gd name="connsiteY10" fmla="*/ 7856 h 10000"/>
              <a:gd name="connsiteX11" fmla="*/ 4708 w 9966"/>
              <a:gd name="connsiteY11" fmla="*/ 3671 h 10000"/>
              <a:gd name="connsiteX12" fmla="*/ 4743 w 9966"/>
              <a:gd name="connsiteY12" fmla="*/ 3190 h 10000"/>
              <a:gd name="connsiteX13" fmla="*/ 6714 w 9966"/>
              <a:gd name="connsiteY13" fmla="*/ 3190 h 10000"/>
              <a:gd name="connsiteX14" fmla="*/ 6749 w 9966"/>
              <a:gd name="connsiteY14" fmla="*/ 3671 h 10000"/>
              <a:gd name="connsiteX15" fmla="*/ 6749 w 9966"/>
              <a:gd name="connsiteY15" fmla="*/ 5300 h 10000"/>
              <a:gd name="connsiteX16" fmla="*/ 6783 w 9966"/>
              <a:gd name="connsiteY16" fmla="*/ 5780 h 10000"/>
              <a:gd name="connsiteX17" fmla="*/ 7495 w 9966"/>
              <a:gd name="connsiteY17" fmla="*/ 5780 h 10000"/>
              <a:gd name="connsiteX18" fmla="*/ 7530 w 9966"/>
              <a:gd name="connsiteY18" fmla="*/ 5300 h 10000"/>
              <a:gd name="connsiteX19" fmla="*/ 7530 w 9966"/>
              <a:gd name="connsiteY19" fmla="*/ 480 h 10000"/>
              <a:gd name="connsiteX20" fmla="*/ 7566 w 9966"/>
              <a:gd name="connsiteY20" fmla="*/ 0 h 10000"/>
              <a:gd name="connsiteX21" fmla="*/ 8801 w 9966"/>
              <a:gd name="connsiteY21" fmla="*/ 0 h 10000"/>
              <a:gd name="connsiteX22" fmla="*/ 8835 w 9966"/>
              <a:gd name="connsiteY22" fmla="*/ 480 h 10000"/>
              <a:gd name="connsiteX23" fmla="*/ 8835 w 9966"/>
              <a:gd name="connsiteY23" fmla="*/ 9520 h 10000"/>
              <a:gd name="connsiteX24" fmla="*/ 8870 w 9966"/>
              <a:gd name="connsiteY24" fmla="*/ 10000 h 10000"/>
              <a:gd name="connsiteX25" fmla="*/ 9966 w 9966"/>
              <a:gd name="connsiteY25" fmla="*/ 10000 h 10000"/>
              <a:gd name="connsiteX0" fmla="*/ 0 w 8439"/>
              <a:gd name="connsiteY0" fmla="*/ 8336 h 10000"/>
              <a:gd name="connsiteX1" fmla="*/ 35 w 8439"/>
              <a:gd name="connsiteY1" fmla="*/ 7856 h 10000"/>
              <a:gd name="connsiteX2" fmla="*/ 35 w 8439"/>
              <a:gd name="connsiteY2" fmla="*/ 617 h 10000"/>
              <a:gd name="connsiteX3" fmla="*/ 70 w 8439"/>
              <a:gd name="connsiteY3" fmla="*/ 137 h 10000"/>
              <a:gd name="connsiteX4" fmla="*/ 1188 w 8439"/>
              <a:gd name="connsiteY4" fmla="*/ 137 h 10000"/>
              <a:gd name="connsiteX5" fmla="*/ 1223 w 8439"/>
              <a:gd name="connsiteY5" fmla="*/ 617 h 10000"/>
              <a:gd name="connsiteX6" fmla="*/ 1223 w 8439"/>
              <a:gd name="connsiteY6" fmla="*/ 7856 h 10000"/>
              <a:gd name="connsiteX7" fmla="*/ 1259 w 8439"/>
              <a:gd name="connsiteY7" fmla="*/ 8336 h 10000"/>
              <a:gd name="connsiteX8" fmla="*/ 3127 w 8439"/>
              <a:gd name="connsiteY8" fmla="*/ 8336 h 10000"/>
              <a:gd name="connsiteX9" fmla="*/ 3163 w 8439"/>
              <a:gd name="connsiteY9" fmla="*/ 7856 h 10000"/>
              <a:gd name="connsiteX10" fmla="*/ 3163 w 8439"/>
              <a:gd name="connsiteY10" fmla="*/ 3671 h 10000"/>
              <a:gd name="connsiteX11" fmla="*/ 3198 w 8439"/>
              <a:gd name="connsiteY11" fmla="*/ 3190 h 10000"/>
              <a:gd name="connsiteX12" fmla="*/ 5176 w 8439"/>
              <a:gd name="connsiteY12" fmla="*/ 3190 h 10000"/>
              <a:gd name="connsiteX13" fmla="*/ 5211 w 8439"/>
              <a:gd name="connsiteY13" fmla="*/ 3671 h 10000"/>
              <a:gd name="connsiteX14" fmla="*/ 5211 w 8439"/>
              <a:gd name="connsiteY14" fmla="*/ 5300 h 10000"/>
              <a:gd name="connsiteX15" fmla="*/ 5245 w 8439"/>
              <a:gd name="connsiteY15" fmla="*/ 5780 h 10000"/>
              <a:gd name="connsiteX16" fmla="*/ 5960 w 8439"/>
              <a:gd name="connsiteY16" fmla="*/ 5780 h 10000"/>
              <a:gd name="connsiteX17" fmla="*/ 5995 w 8439"/>
              <a:gd name="connsiteY17" fmla="*/ 5300 h 10000"/>
              <a:gd name="connsiteX18" fmla="*/ 5995 w 8439"/>
              <a:gd name="connsiteY18" fmla="*/ 480 h 10000"/>
              <a:gd name="connsiteX19" fmla="*/ 6031 w 8439"/>
              <a:gd name="connsiteY19" fmla="*/ 0 h 10000"/>
              <a:gd name="connsiteX20" fmla="*/ 7270 w 8439"/>
              <a:gd name="connsiteY20" fmla="*/ 0 h 10000"/>
              <a:gd name="connsiteX21" fmla="*/ 7304 w 8439"/>
              <a:gd name="connsiteY21" fmla="*/ 480 h 10000"/>
              <a:gd name="connsiteX22" fmla="*/ 7304 w 8439"/>
              <a:gd name="connsiteY22" fmla="*/ 9520 h 10000"/>
              <a:gd name="connsiteX23" fmla="*/ 7339 w 8439"/>
              <a:gd name="connsiteY23" fmla="*/ 10000 h 10000"/>
              <a:gd name="connsiteX24" fmla="*/ 8439 w 8439"/>
              <a:gd name="connsiteY24" fmla="*/ 10000 h 10000"/>
              <a:gd name="connsiteX0" fmla="*/ 0 w 9959"/>
              <a:gd name="connsiteY0" fmla="*/ 7856 h 10000"/>
              <a:gd name="connsiteX1" fmla="*/ 0 w 9959"/>
              <a:gd name="connsiteY1" fmla="*/ 617 h 10000"/>
              <a:gd name="connsiteX2" fmla="*/ 42 w 9959"/>
              <a:gd name="connsiteY2" fmla="*/ 137 h 10000"/>
              <a:gd name="connsiteX3" fmla="*/ 1367 w 9959"/>
              <a:gd name="connsiteY3" fmla="*/ 137 h 10000"/>
              <a:gd name="connsiteX4" fmla="*/ 1408 w 9959"/>
              <a:gd name="connsiteY4" fmla="*/ 617 h 10000"/>
              <a:gd name="connsiteX5" fmla="*/ 1408 w 9959"/>
              <a:gd name="connsiteY5" fmla="*/ 7856 h 10000"/>
              <a:gd name="connsiteX6" fmla="*/ 1451 w 9959"/>
              <a:gd name="connsiteY6" fmla="*/ 8336 h 10000"/>
              <a:gd name="connsiteX7" fmla="*/ 3664 w 9959"/>
              <a:gd name="connsiteY7" fmla="*/ 8336 h 10000"/>
              <a:gd name="connsiteX8" fmla="*/ 3707 w 9959"/>
              <a:gd name="connsiteY8" fmla="*/ 7856 h 10000"/>
              <a:gd name="connsiteX9" fmla="*/ 3707 w 9959"/>
              <a:gd name="connsiteY9" fmla="*/ 3671 h 10000"/>
              <a:gd name="connsiteX10" fmla="*/ 3749 w 9959"/>
              <a:gd name="connsiteY10" fmla="*/ 3190 h 10000"/>
              <a:gd name="connsiteX11" fmla="*/ 6092 w 9959"/>
              <a:gd name="connsiteY11" fmla="*/ 3190 h 10000"/>
              <a:gd name="connsiteX12" fmla="*/ 6134 w 9959"/>
              <a:gd name="connsiteY12" fmla="*/ 3671 h 10000"/>
              <a:gd name="connsiteX13" fmla="*/ 6134 w 9959"/>
              <a:gd name="connsiteY13" fmla="*/ 5300 h 10000"/>
              <a:gd name="connsiteX14" fmla="*/ 6174 w 9959"/>
              <a:gd name="connsiteY14" fmla="*/ 5780 h 10000"/>
              <a:gd name="connsiteX15" fmla="*/ 7021 w 9959"/>
              <a:gd name="connsiteY15" fmla="*/ 5780 h 10000"/>
              <a:gd name="connsiteX16" fmla="*/ 7063 w 9959"/>
              <a:gd name="connsiteY16" fmla="*/ 5300 h 10000"/>
              <a:gd name="connsiteX17" fmla="*/ 7063 w 9959"/>
              <a:gd name="connsiteY17" fmla="*/ 480 h 10000"/>
              <a:gd name="connsiteX18" fmla="*/ 7106 w 9959"/>
              <a:gd name="connsiteY18" fmla="*/ 0 h 10000"/>
              <a:gd name="connsiteX19" fmla="*/ 8574 w 9959"/>
              <a:gd name="connsiteY19" fmla="*/ 0 h 10000"/>
              <a:gd name="connsiteX20" fmla="*/ 8614 w 9959"/>
              <a:gd name="connsiteY20" fmla="*/ 480 h 10000"/>
              <a:gd name="connsiteX21" fmla="*/ 8614 w 9959"/>
              <a:gd name="connsiteY21" fmla="*/ 9520 h 10000"/>
              <a:gd name="connsiteX22" fmla="*/ 8656 w 9959"/>
              <a:gd name="connsiteY22" fmla="*/ 10000 h 10000"/>
              <a:gd name="connsiteX23" fmla="*/ 9959 w 9959"/>
              <a:gd name="connsiteY23" fmla="*/ 10000 h 10000"/>
              <a:gd name="connsiteX0" fmla="*/ 0 w 10000"/>
              <a:gd name="connsiteY0" fmla="*/ 617 h 10000"/>
              <a:gd name="connsiteX1" fmla="*/ 42 w 10000"/>
              <a:gd name="connsiteY1" fmla="*/ 137 h 10000"/>
              <a:gd name="connsiteX2" fmla="*/ 1373 w 10000"/>
              <a:gd name="connsiteY2" fmla="*/ 137 h 10000"/>
              <a:gd name="connsiteX3" fmla="*/ 1414 w 10000"/>
              <a:gd name="connsiteY3" fmla="*/ 617 h 10000"/>
              <a:gd name="connsiteX4" fmla="*/ 1414 w 10000"/>
              <a:gd name="connsiteY4" fmla="*/ 7856 h 10000"/>
              <a:gd name="connsiteX5" fmla="*/ 1457 w 10000"/>
              <a:gd name="connsiteY5" fmla="*/ 8336 h 10000"/>
              <a:gd name="connsiteX6" fmla="*/ 3679 w 10000"/>
              <a:gd name="connsiteY6" fmla="*/ 8336 h 10000"/>
              <a:gd name="connsiteX7" fmla="*/ 3722 w 10000"/>
              <a:gd name="connsiteY7" fmla="*/ 7856 h 10000"/>
              <a:gd name="connsiteX8" fmla="*/ 3722 w 10000"/>
              <a:gd name="connsiteY8" fmla="*/ 3671 h 10000"/>
              <a:gd name="connsiteX9" fmla="*/ 3764 w 10000"/>
              <a:gd name="connsiteY9" fmla="*/ 3190 h 10000"/>
              <a:gd name="connsiteX10" fmla="*/ 6117 w 10000"/>
              <a:gd name="connsiteY10" fmla="*/ 3190 h 10000"/>
              <a:gd name="connsiteX11" fmla="*/ 6159 w 10000"/>
              <a:gd name="connsiteY11" fmla="*/ 3671 h 10000"/>
              <a:gd name="connsiteX12" fmla="*/ 6159 w 10000"/>
              <a:gd name="connsiteY12" fmla="*/ 5300 h 10000"/>
              <a:gd name="connsiteX13" fmla="*/ 6199 w 10000"/>
              <a:gd name="connsiteY13" fmla="*/ 5780 h 10000"/>
              <a:gd name="connsiteX14" fmla="*/ 7050 w 10000"/>
              <a:gd name="connsiteY14" fmla="*/ 5780 h 10000"/>
              <a:gd name="connsiteX15" fmla="*/ 7092 w 10000"/>
              <a:gd name="connsiteY15" fmla="*/ 5300 h 10000"/>
              <a:gd name="connsiteX16" fmla="*/ 7092 w 10000"/>
              <a:gd name="connsiteY16" fmla="*/ 480 h 10000"/>
              <a:gd name="connsiteX17" fmla="*/ 7135 w 10000"/>
              <a:gd name="connsiteY17" fmla="*/ 0 h 10000"/>
              <a:gd name="connsiteX18" fmla="*/ 8609 w 10000"/>
              <a:gd name="connsiteY18" fmla="*/ 0 h 10000"/>
              <a:gd name="connsiteX19" fmla="*/ 8649 w 10000"/>
              <a:gd name="connsiteY19" fmla="*/ 480 h 10000"/>
              <a:gd name="connsiteX20" fmla="*/ 8649 w 10000"/>
              <a:gd name="connsiteY20" fmla="*/ 9520 h 10000"/>
              <a:gd name="connsiteX21" fmla="*/ 8692 w 10000"/>
              <a:gd name="connsiteY21" fmla="*/ 10000 h 10000"/>
              <a:gd name="connsiteX22" fmla="*/ 10000 w 10000"/>
              <a:gd name="connsiteY22" fmla="*/ 10000 h 10000"/>
              <a:gd name="connsiteX0" fmla="*/ 0 w 8692"/>
              <a:gd name="connsiteY0" fmla="*/ 617 h 10000"/>
              <a:gd name="connsiteX1" fmla="*/ 42 w 8692"/>
              <a:gd name="connsiteY1" fmla="*/ 137 h 10000"/>
              <a:gd name="connsiteX2" fmla="*/ 1373 w 8692"/>
              <a:gd name="connsiteY2" fmla="*/ 137 h 10000"/>
              <a:gd name="connsiteX3" fmla="*/ 1414 w 8692"/>
              <a:gd name="connsiteY3" fmla="*/ 617 h 10000"/>
              <a:gd name="connsiteX4" fmla="*/ 1414 w 8692"/>
              <a:gd name="connsiteY4" fmla="*/ 7856 h 10000"/>
              <a:gd name="connsiteX5" fmla="*/ 1457 w 8692"/>
              <a:gd name="connsiteY5" fmla="*/ 8336 h 10000"/>
              <a:gd name="connsiteX6" fmla="*/ 3679 w 8692"/>
              <a:gd name="connsiteY6" fmla="*/ 8336 h 10000"/>
              <a:gd name="connsiteX7" fmla="*/ 3722 w 8692"/>
              <a:gd name="connsiteY7" fmla="*/ 7856 h 10000"/>
              <a:gd name="connsiteX8" fmla="*/ 3722 w 8692"/>
              <a:gd name="connsiteY8" fmla="*/ 3671 h 10000"/>
              <a:gd name="connsiteX9" fmla="*/ 3764 w 8692"/>
              <a:gd name="connsiteY9" fmla="*/ 3190 h 10000"/>
              <a:gd name="connsiteX10" fmla="*/ 6117 w 8692"/>
              <a:gd name="connsiteY10" fmla="*/ 3190 h 10000"/>
              <a:gd name="connsiteX11" fmla="*/ 6159 w 8692"/>
              <a:gd name="connsiteY11" fmla="*/ 3671 h 10000"/>
              <a:gd name="connsiteX12" fmla="*/ 6159 w 8692"/>
              <a:gd name="connsiteY12" fmla="*/ 5300 h 10000"/>
              <a:gd name="connsiteX13" fmla="*/ 6199 w 8692"/>
              <a:gd name="connsiteY13" fmla="*/ 5780 h 10000"/>
              <a:gd name="connsiteX14" fmla="*/ 7050 w 8692"/>
              <a:gd name="connsiteY14" fmla="*/ 5780 h 10000"/>
              <a:gd name="connsiteX15" fmla="*/ 7092 w 8692"/>
              <a:gd name="connsiteY15" fmla="*/ 5300 h 10000"/>
              <a:gd name="connsiteX16" fmla="*/ 7092 w 8692"/>
              <a:gd name="connsiteY16" fmla="*/ 480 h 10000"/>
              <a:gd name="connsiteX17" fmla="*/ 7135 w 8692"/>
              <a:gd name="connsiteY17" fmla="*/ 0 h 10000"/>
              <a:gd name="connsiteX18" fmla="*/ 8609 w 8692"/>
              <a:gd name="connsiteY18" fmla="*/ 0 h 10000"/>
              <a:gd name="connsiteX19" fmla="*/ 8649 w 8692"/>
              <a:gd name="connsiteY19" fmla="*/ 480 h 10000"/>
              <a:gd name="connsiteX20" fmla="*/ 8649 w 8692"/>
              <a:gd name="connsiteY20" fmla="*/ 9520 h 10000"/>
              <a:gd name="connsiteX21" fmla="*/ 8692 w 8692"/>
              <a:gd name="connsiteY21" fmla="*/ 10000 h 10000"/>
              <a:gd name="connsiteX0" fmla="*/ 0 w 9951"/>
              <a:gd name="connsiteY0" fmla="*/ 617 h 9520"/>
              <a:gd name="connsiteX1" fmla="*/ 48 w 9951"/>
              <a:gd name="connsiteY1" fmla="*/ 137 h 9520"/>
              <a:gd name="connsiteX2" fmla="*/ 1580 w 9951"/>
              <a:gd name="connsiteY2" fmla="*/ 137 h 9520"/>
              <a:gd name="connsiteX3" fmla="*/ 1627 w 9951"/>
              <a:gd name="connsiteY3" fmla="*/ 617 h 9520"/>
              <a:gd name="connsiteX4" fmla="*/ 1627 w 9951"/>
              <a:gd name="connsiteY4" fmla="*/ 7856 h 9520"/>
              <a:gd name="connsiteX5" fmla="*/ 1676 w 9951"/>
              <a:gd name="connsiteY5" fmla="*/ 8336 h 9520"/>
              <a:gd name="connsiteX6" fmla="*/ 4233 w 9951"/>
              <a:gd name="connsiteY6" fmla="*/ 8336 h 9520"/>
              <a:gd name="connsiteX7" fmla="*/ 4282 w 9951"/>
              <a:gd name="connsiteY7" fmla="*/ 7856 h 9520"/>
              <a:gd name="connsiteX8" fmla="*/ 4282 w 9951"/>
              <a:gd name="connsiteY8" fmla="*/ 3671 h 9520"/>
              <a:gd name="connsiteX9" fmla="*/ 4330 w 9951"/>
              <a:gd name="connsiteY9" fmla="*/ 3190 h 9520"/>
              <a:gd name="connsiteX10" fmla="*/ 7038 w 9951"/>
              <a:gd name="connsiteY10" fmla="*/ 3190 h 9520"/>
              <a:gd name="connsiteX11" fmla="*/ 7086 w 9951"/>
              <a:gd name="connsiteY11" fmla="*/ 3671 h 9520"/>
              <a:gd name="connsiteX12" fmla="*/ 7086 w 9951"/>
              <a:gd name="connsiteY12" fmla="*/ 5300 h 9520"/>
              <a:gd name="connsiteX13" fmla="*/ 7132 w 9951"/>
              <a:gd name="connsiteY13" fmla="*/ 5780 h 9520"/>
              <a:gd name="connsiteX14" fmla="*/ 8111 w 9951"/>
              <a:gd name="connsiteY14" fmla="*/ 5780 h 9520"/>
              <a:gd name="connsiteX15" fmla="*/ 8159 w 9951"/>
              <a:gd name="connsiteY15" fmla="*/ 5300 h 9520"/>
              <a:gd name="connsiteX16" fmla="*/ 8159 w 9951"/>
              <a:gd name="connsiteY16" fmla="*/ 480 h 9520"/>
              <a:gd name="connsiteX17" fmla="*/ 8209 w 9951"/>
              <a:gd name="connsiteY17" fmla="*/ 0 h 9520"/>
              <a:gd name="connsiteX18" fmla="*/ 9905 w 9951"/>
              <a:gd name="connsiteY18" fmla="*/ 0 h 9520"/>
              <a:gd name="connsiteX19" fmla="*/ 9951 w 9951"/>
              <a:gd name="connsiteY19" fmla="*/ 480 h 9520"/>
              <a:gd name="connsiteX20" fmla="*/ 9951 w 9951"/>
              <a:gd name="connsiteY20" fmla="*/ 9520 h 9520"/>
              <a:gd name="connsiteX0" fmla="*/ 0 w 10000"/>
              <a:gd name="connsiteY0" fmla="*/ 648 h 8756"/>
              <a:gd name="connsiteX1" fmla="*/ 48 w 10000"/>
              <a:gd name="connsiteY1" fmla="*/ 144 h 8756"/>
              <a:gd name="connsiteX2" fmla="*/ 1588 w 10000"/>
              <a:gd name="connsiteY2" fmla="*/ 144 h 8756"/>
              <a:gd name="connsiteX3" fmla="*/ 1635 w 10000"/>
              <a:gd name="connsiteY3" fmla="*/ 648 h 8756"/>
              <a:gd name="connsiteX4" fmla="*/ 1635 w 10000"/>
              <a:gd name="connsiteY4" fmla="*/ 8252 h 8756"/>
              <a:gd name="connsiteX5" fmla="*/ 1684 w 10000"/>
              <a:gd name="connsiteY5" fmla="*/ 8756 h 8756"/>
              <a:gd name="connsiteX6" fmla="*/ 4254 w 10000"/>
              <a:gd name="connsiteY6" fmla="*/ 8756 h 8756"/>
              <a:gd name="connsiteX7" fmla="*/ 4303 w 10000"/>
              <a:gd name="connsiteY7" fmla="*/ 8252 h 8756"/>
              <a:gd name="connsiteX8" fmla="*/ 4303 w 10000"/>
              <a:gd name="connsiteY8" fmla="*/ 3856 h 8756"/>
              <a:gd name="connsiteX9" fmla="*/ 4351 w 10000"/>
              <a:gd name="connsiteY9" fmla="*/ 3351 h 8756"/>
              <a:gd name="connsiteX10" fmla="*/ 7073 w 10000"/>
              <a:gd name="connsiteY10" fmla="*/ 3351 h 8756"/>
              <a:gd name="connsiteX11" fmla="*/ 7121 w 10000"/>
              <a:gd name="connsiteY11" fmla="*/ 3856 h 8756"/>
              <a:gd name="connsiteX12" fmla="*/ 7121 w 10000"/>
              <a:gd name="connsiteY12" fmla="*/ 5567 h 8756"/>
              <a:gd name="connsiteX13" fmla="*/ 7167 w 10000"/>
              <a:gd name="connsiteY13" fmla="*/ 6071 h 8756"/>
              <a:gd name="connsiteX14" fmla="*/ 8151 w 10000"/>
              <a:gd name="connsiteY14" fmla="*/ 6071 h 8756"/>
              <a:gd name="connsiteX15" fmla="*/ 8199 w 10000"/>
              <a:gd name="connsiteY15" fmla="*/ 5567 h 8756"/>
              <a:gd name="connsiteX16" fmla="*/ 8199 w 10000"/>
              <a:gd name="connsiteY16" fmla="*/ 504 h 8756"/>
              <a:gd name="connsiteX17" fmla="*/ 8249 w 10000"/>
              <a:gd name="connsiteY17" fmla="*/ 0 h 8756"/>
              <a:gd name="connsiteX18" fmla="*/ 9954 w 10000"/>
              <a:gd name="connsiteY18" fmla="*/ 0 h 8756"/>
              <a:gd name="connsiteX19" fmla="*/ 10000 w 10000"/>
              <a:gd name="connsiteY19" fmla="*/ 504 h 8756"/>
              <a:gd name="connsiteX0" fmla="*/ 0 w 9954"/>
              <a:gd name="connsiteY0" fmla="*/ 740 h 10000"/>
              <a:gd name="connsiteX1" fmla="*/ 48 w 9954"/>
              <a:gd name="connsiteY1" fmla="*/ 164 h 10000"/>
              <a:gd name="connsiteX2" fmla="*/ 1588 w 9954"/>
              <a:gd name="connsiteY2" fmla="*/ 164 h 10000"/>
              <a:gd name="connsiteX3" fmla="*/ 1635 w 9954"/>
              <a:gd name="connsiteY3" fmla="*/ 740 h 10000"/>
              <a:gd name="connsiteX4" fmla="*/ 1635 w 9954"/>
              <a:gd name="connsiteY4" fmla="*/ 9424 h 10000"/>
              <a:gd name="connsiteX5" fmla="*/ 1684 w 9954"/>
              <a:gd name="connsiteY5" fmla="*/ 10000 h 10000"/>
              <a:gd name="connsiteX6" fmla="*/ 4254 w 9954"/>
              <a:gd name="connsiteY6" fmla="*/ 10000 h 10000"/>
              <a:gd name="connsiteX7" fmla="*/ 4303 w 9954"/>
              <a:gd name="connsiteY7" fmla="*/ 9424 h 10000"/>
              <a:gd name="connsiteX8" fmla="*/ 4303 w 9954"/>
              <a:gd name="connsiteY8" fmla="*/ 4404 h 10000"/>
              <a:gd name="connsiteX9" fmla="*/ 4351 w 9954"/>
              <a:gd name="connsiteY9" fmla="*/ 3827 h 10000"/>
              <a:gd name="connsiteX10" fmla="*/ 7073 w 9954"/>
              <a:gd name="connsiteY10" fmla="*/ 3827 h 10000"/>
              <a:gd name="connsiteX11" fmla="*/ 7121 w 9954"/>
              <a:gd name="connsiteY11" fmla="*/ 4404 h 10000"/>
              <a:gd name="connsiteX12" fmla="*/ 7121 w 9954"/>
              <a:gd name="connsiteY12" fmla="*/ 6358 h 10000"/>
              <a:gd name="connsiteX13" fmla="*/ 7167 w 9954"/>
              <a:gd name="connsiteY13" fmla="*/ 6934 h 10000"/>
              <a:gd name="connsiteX14" fmla="*/ 8151 w 9954"/>
              <a:gd name="connsiteY14" fmla="*/ 6934 h 10000"/>
              <a:gd name="connsiteX15" fmla="*/ 8199 w 9954"/>
              <a:gd name="connsiteY15" fmla="*/ 6358 h 10000"/>
              <a:gd name="connsiteX16" fmla="*/ 8199 w 9954"/>
              <a:gd name="connsiteY16" fmla="*/ 576 h 10000"/>
              <a:gd name="connsiteX17" fmla="*/ 8249 w 9954"/>
              <a:gd name="connsiteY17" fmla="*/ 0 h 10000"/>
              <a:gd name="connsiteX18" fmla="*/ 9954 w 9954"/>
              <a:gd name="connsiteY18" fmla="*/ 0 h 10000"/>
              <a:gd name="connsiteX0" fmla="*/ 0 w 8287"/>
              <a:gd name="connsiteY0" fmla="*/ 740 h 10000"/>
              <a:gd name="connsiteX1" fmla="*/ 48 w 8287"/>
              <a:gd name="connsiteY1" fmla="*/ 164 h 10000"/>
              <a:gd name="connsiteX2" fmla="*/ 1595 w 8287"/>
              <a:gd name="connsiteY2" fmla="*/ 164 h 10000"/>
              <a:gd name="connsiteX3" fmla="*/ 1643 w 8287"/>
              <a:gd name="connsiteY3" fmla="*/ 740 h 10000"/>
              <a:gd name="connsiteX4" fmla="*/ 1643 w 8287"/>
              <a:gd name="connsiteY4" fmla="*/ 9424 h 10000"/>
              <a:gd name="connsiteX5" fmla="*/ 1692 w 8287"/>
              <a:gd name="connsiteY5" fmla="*/ 10000 h 10000"/>
              <a:gd name="connsiteX6" fmla="*/ 4274 w 8287"/>
              <a:gd name="connsiteY6" fmla="*/ 10000 h 10000"/>
              <a:gd name="connsiteX7" fmla="*/ 4323 w 8287"/>
              <a:gd name="connsiteY7" fmla="*/ 9424 h 10000"/>
              <a:gd name="connsiteX8" fmla="*/ 4323 w 8287"/>
              <a:gd name="connsiteY8" fmla="*/ 4404 h 10000"/>
              <a:gd name="connsiteX9" fmla="*/ 4371 w 8287"/>
              <a:gd name="connsiteY9" fmla="*/ 3827 h 10000"/>
              <a:gd name="connsiteX10" fmla="*/ 7106 w 8287"/>
              <a:gd name="connsiteY10" fmla="*/ 3827 h 10000"/>
              <a:gd name="connsiteX11" fmla="*/ 7154 w 8287"/>
              <a:gd name="connsiteY11" fmla="*/ 4404 h 10000"/>
              <a:gd name="connsiteX12" fmla="*/ 7154 w 8287"/>
              <a:gd name="connsiteY12" fmla="*/ 6358 h 10000"/>
              <a:gd name="connsiteX13" fmla="*/ 7200 w 8287"/>
              <a:gd name="connsiteY13" fmla="*/ 6934 h 10000"/>
              <a:gd name="connsiteX14" fmla="*/ 8189 w 8287"/>
              <a:gd name="connsiteY14" fmla="*/ 6934 h 10000"/>
              <a:gd name="connsiteX15" fmla="*/ 8237 w 8287"/>
              <a:gd name="connsiteY15" fmla="*/ 6358 h 10000"/>
              <a:gd name="connsiteX16" fmla="*/ 8237 w 8287"/>
              <a:gd name="connsiteY16" fmla="*/ 576 h 10000"/>
              <a:gd name="connsiteX17" fmla="*/ 8287 w 8287"/>
              <a:gd name="connsiteY17" fmla="*/ 0 h 10000"/>
              <a:gd name="connsiteX0" fmla="*/ 0 w 9940"/>
              <a:gd name="connsiteY0" fmla="*/ 576 h 9836"/>
              <a:gd name="connsiteX1" fmla="*/ 58 w 9940"/>
              <a:gd name="connsiteY1" fmla="*/ 0 h 9836"/>
              <a:gd name="connsiteX2" fmla="*/ 1925 w 9940"/>
              <a:gd name="connsiteY2" fmla="*/ 0 h 9836"/>
              <a:gd name="connsiteX3" fmla="*/ 1983 w 9940"/>
              <a:gd name="connsiteY3" fmla="*/ 576 h 9836"/>
              <a:gd name="connsiteX4" fmla="*/ 1983 w 9940"/>
              <a:gd name="connsiteY4" fmla="*/ 9260 h 9836"/>
              <a:gd name="connsiteX5" fmla="*/ 2042 w 9940"/>
              <a:gd name="connsiteY5" fmla="*/ 9836 h 9836"/>
              <a:gd name="connsiteX6" fmla="*/ 5157 w 9940"/>
              <a:gd name="connsiteY6" fmla="*/ 9836 h 9836"/>
              <a:gd name="connsiteX7" fmla="*/ 5217 w 9940"/>
              <a:gd name="connsiteY7" fmla="*/ 9260 h 9836"/>
              <a:gd name="connsiteX8" fmla="*/ 5217 w 9940"/>
              <a:gd name="connsiteY8" fmla="*/ 4240 h 9836"/>
              <a:gd name="connsiteX9" fmla="*/ 5275 w 9940"/>
              <a:gd name="connsiteY9" fmla="*/ 3663 h 9836"/>
              <a:gd name="connsiteX10" fmla="*/ 8575 w 9940"/>
              <a:gd name="connsiteY10" fmla="*/ 3663 h 9836"/>
              <a:gd name="connsiteX11" fmla="*/ 8633 w 9940"/>
              <a:gd name="connsiteY11" fmla="*/ 4240 h 9836"/>
              <a:gd name="connsiteX12" fmla="*/ 8633 w 9940"/>
              <a:gd name="connsiteY12" fmla="*/ 6194 h 9836"/>
              <a:gd name="connsiteX13" fmla="*/ 8688 w 9940"/>
              <a:gd name="connsiteY13" fmla="*/ 6770 h 9836"/>
              <a:gd name="connsiteX14" fmla="*/ 9882 w 9940"/>
              <a:gd name="connsiteY14" fmla="*/ 6770 h 9836"/>
              <a:gd name="connsiteX15" fmla="*/ 9940 w 9940"/>
              <a:gd name="connsiteY15" fmla="*/ 6194 h 9836"/>
              <a:gd name="connsiteX16" fmla="*/ 9940 w 9940"/>
              <a:gd name="connsiteY16" fmla="*/ 412 h 9836"/>
              <a:gd name="connsiteX0" fmla="*/ 0 w 10000"/>
              <a:gd name="connsiteY0" fmla="*/ 586 h 10000"/>
              <a:gd name="connsiteX1" fmla="*/ 58 w 10000"/>
              <a:gd name="connsiteY1" fmla="*/ 0 h 10000"/>
              <a:gd name="connsiteX2" fmla="*/ 1937 w 10000"/>
              <a:gd name="connsiteY2" fmla="*/ 0 h 10000"/>
              <a:gd name="connsiteX3" fmla="*/ 1995 w 10000"/>
              <a:gd name="connsiteY3" fmla="*/ 586 h 10000"/>
              <a:gd name="connsiteX4" fmla="*/ 1995 w 10000"/>
              <a:gd name="connsiteY4" fmla="*/ 9414 h 10000"/>
              <a:gd name="connsiteX5" fmla="*/ 2054 w 10000"/>
              <a:gd name="connsiteY5" fmla="*/ 10000 h 10000"/>
              <a:gd name="connsiteX6" fmla="*/ 5188 w 10000"/>
              <a:gd name="connsiteY6" fmla="*/ 10000 h 10000"/>
              <a:gd name="connsiteX7" fmla="*/ 5248 w 10000"/>
              <a:gd name="connsiteY7" fmla="*/ 9414 h 10000"/>
              <a:gd name="connsiteX8" fmla="*/ 5248 w 10000"/>
              <a:gd name="connsiteY8" fmla="*/ 4311 h 10000"/>
              <a:gd name="connsiteX9" fmla="*/ 5307 w 10000"/>
              <a:gd name="connsiteY9" fmla="*/ 3724 h 10000"/>
              <a:gd name="connsiteX10" fmla="*/ 8627 w 10000"/>
              <a:gd name="connsiteY10" fmla="*/ 3724 h 10000"/>
              <a:gd name="connsiteX11" fmla="*/ 8685 w 10000"/>
              <a:gd name="connsiteY11" fmla="*/ 4311 h 10000"/>
              <a:gd name="connsiteX12" fmla="*/ 8685 w 10000"/>
              <a:gd name="connsiteY12" fmla="*/ 6297 h 10000"/>
              <a:gd name="connsiteX13" fmla="*/ 8740 w 10000"/>
              <a:gd name="connsiteY13" fmla="*/ 6883 h 10000"/>
              <a:gd name="connsiteX14" fmla="*/ 9942 w 10000"/>
              <a:gd name="connsiteY14" fmla="*/ 6883 h 10000"/>
              <a:gd name="connsiteX15" fmla="*/ 10000 w 10000"/>
              <a:gd name="connsiteY15" fmla="*/ 6297 h 10000"/>
              <a:gd name="connsiteX0" fmla="*/ 0 w 10000"/>
              <a:gd name="connsiteY0" fmla="*/ 586 h 10000"/>
              <a:gd name="connsiteX1" fmla="*/ 1937 w 10000"/>
              <a:gd name="connsiteY1" fmla="*/ 0 h 10000"/>
              <a:gd name="connsiteX2" fmla="*/ 1995 w 10000"/>
              <a:gd name="connsiteY2" fmla="*/ 586 h 10000"/>
              <a:gd name="connsiteX3" fmla="*/ 1995 w 10000"/>
              <a:gd name="connsiteY3" fmla="*/ 9414 h 10000"/>
              <a:gd name="connsiteX4" fmla="*/ 2054 w 10000"/>
              <a:gd name="connsiteY4" fmla="*/ 10000 h 10000"/>
              <a:gd name="connsiteX5" fmla="*/ 5188 w 10000"/>
              <a:gd name="connsiteY5" fmla="*/ 10000 h 10000"/>
              <a:gd name="connsiteX6" fmla="*/ 5248 w 10000"/>
              <a:gd name="connsiteY6" fmla="*/ 9414 h 10000"/>
              <a:gd name="connsiteX7" fmla="*/ 5248 w 10000"/>
              <a:gd name="connsiteY7" fmla="*/ 4311 h 10000"/>
              <a:gd name="connsiteX8" fmla="*/ 5307 w 10000"/>
              <a:gd name="connsiteY8" fmla="*/ 3724 h 10000"/>
              <a:gd name="connsiteX9" fmla="*/ 8627 w 10000"/>
              <a:gd name="connsiteY9" fmla="*/ 3724 h 10000"/>
              <a:gd name="connsiteX10" fmla="*/ 8685 w 10000"/>
              <a:gd name="connsiteY10" fmla="*/ 4311 h 10000"/>
              <a:gd name="connsiteX11" fmla="*/ 8685 w 10000"/>
              <a:gd name="connsiteY11" fmla="*/ 6297 h 10000"/>
              <a:gd name="connsiteX12" fmla="*/ 8740 w 10000"/>
              <a:gd name="connsiteY12" fmla="*/ 6883 h 10000"/>
              <a:gd name="connsiteX13" fmla="*/ 9942 w 10000"/>
              <a:gd name="connsiteY13" fmla="*/ 6883 h 10000"/>
              <a:gd name="connsiteX14" fmla="*/ 10000 w 10000"/>
              <a:gd name="connsiteY14" fmla="*/ 6297 h 10000"/>
              <a:gd name="connsiteX0" fmla="*/ 0 w 8803"/>
              <a:gd name="connsiteY0" fmla="*/ 40 h 10113"/>
              <a:gd name="connsiteX1" fmla="*/ 740 w 8803"/>
              <a:gd name="connsiteY1" fmla="*/ 113 h 10113"/>
              <a:gd name="connsiteX2" fmla="*/ 798 w 8803"/>
              <a:gd name="connsiteY2" fmla="*/ 699 h 10113"/>
              <a:gd name="connsiteX3" fmla="*/ 798 w 8803"/>
              <a:gd name="connsiteY3" fmla="*/ 9527 h 10113"/>
              <a:gd name="connsiteX4" fmla="*/ 857 w 8803"/>
              <a:gd name="connsiteY4" fmla="*/ 10113 h 10113"/>
              <a:gd name="connsiteX5" fmla="*/ 3991 w 8803"/>
              <a:gd name="connsiteY5" fmla="*/ 10113 h 10113"/>
              <a:gd name="connsiteX6" fmla="*/ 4051 w 8803"/>
              <a:gd name="connsiteY6" fmla="*/ 9527 h 10113"/>
              <a:gd name="connsiteX7" fmla="*/ 4051 w 8803"/>
              <a:gd name="connsiteY7" fmla="*/ 4424 h 10113"/>
              <a:gd name="connsiteX8" fmla="*/ 4110 w 8803"/>
              <a:gd name="connsiteY8" fmla="*/ 3837 h 10113"/>
              <a:gd name="connsiteX9" fmla="*/ 7430 w 8803"/>
              <a:gd name="connsiteY9" fmla="*/ 3837 h 10113"/>
              <a:gd name="connsiteX10" fmla="*/ 7488 w 8803"/>
              <a:gd name="connsiteY10" fmla="*/ 4424 h 10113"/>
              <a:gd name="connsiteX11" fmla="*/ 7488 w 8803"/>
              <a:gd name="connsiteY11" fmla="*/ 6410 h 10113"/>
              <a:gd name="connsiteX12" fmla="*/ 7543 w 8803"/>
              <a:gd name="connsiteY12" fmla="*/ 6996 h 10113"/>
              <a:gd name="connsiteX13" fmla="*/ 8745 w 8803"/>
              <a:gd name="connsiteY13" fmla="*/ 6996 h 10113"/>
              <a:gd name="connsiteX14" fmla="*/ 8803 w 8803"/>
              <a:gd name="connsiteY14" fmla="*/ 6410 h 10113"/>
              <a:gd name="connsiteX0" fmla="*/ 0 w 10000"/>
              <a:gd name="connsiteY0" fmla="*/ 75 h 9905"/>
              <a:gd name="connsiteX1" fmla="*/ 841 w 10000"/>
              <a:gd name="connsiteY1" fmla="*/ 17 h 9905"/>
              <a:gd name="connsiteX2" fmla="*/ 907 w 10000"/>
              <a:gd name="connsiteY2" fmla="*/ 596 h 9905"/>
              <a:gd name="connsiteX3" fmla="*/ 907 w 10000"/>
              <a:gd name="connsiteY3" fmla="*/ 9326 h 9905"/>
              <a:gd name="connsiteX4" fmla="*/ 974 w 10000"/>
              <a:gd name="connsiteY4" fmla="*/ 9905 h 9905"/>
              <a:gd name="connsiteX5" fmla="*/ 4534 w 10000"/>
              <a:gd name="connsiteY5" fmla="*/ 9905 h 9905"/>
              <a:gd name="connsiteX6" fmla="*/ 4602 w 10000"/>
              <a:gd name="connsiteY6" fmla="*/ 9326 h 9905"/>
              <a:gd name="connsiteX7" fmla="*/ 4602 w 10000"/>
              <a:gd name="connsiteY7" fmla="*/ 4280 h 9905"/>
              <a:gd name="connsiteX8" fmla="*/ 4669 w 10000"/>
              <a:gd name="connsiteY8" fmla="*/ 3699 h 9905"/>
              <a:gd name="connsiteX9" fmla="*/ 8440 w 10000"/>
              <a:gd name="connsiteY9" fmla="*/ 3699 h 9905"/>
              <a:gd name="connsiteX10" fmla="*/ 8506 w 10000"/>
              <a:gd name="connsiteY10" fmla="*/ 4280 h 9905"/>
              <a:gd name="connsiteX11" fmla="*/ 8506 w 10000"/>
              <a:gd name="connsiteY11" fmla="*/ 6243 h 9905"/>
              <a:gd name="connsiteX12" fmla="*/ 8569 w 10000"/>
              <a:gd name="connsiteY12" fmla="*/ 6823 h 9905"/>
              <a:gd name="connsiteX13" fmla="*/ 9934 w 10000"/>
              <a:gd name="connsiteY13" fmla="*/ 6823 h 9905"/>
              <a:gd name="connsiteX14" fmla="*/ 10000 w 10000"/>
              <a:gd name="connsiteY14" fmla="*/ 6243 h 9905"/>
              <a:gd name="connsiteX0" fmla="*/ 0 w 10000"/>
              <a:gd name="connsiteY0" fmla="*/ 59 h 9983"/>
              <a:gd name="connsiteX1" fmla="*/ 841 w 10000"/>
              <a:gd name="connsiteY1" fmla="*/ 0 h 9983"/>
              <a:gd name="connsiteX2" fmla="*/ 907 w 10000"/>
              <a:gd name="connsiteY2" fmla="*/ 585 h 9983"/>
              <a:gd name="connsiteX3" fmla="*/ 907 w 10000"/>
              <a:gd name="connsiteY3" fmla="*/ 9398 h 9983"/>
              <a:gd name="connsiteX4" fmla="*/ 974 w 10000"/>
              <a:gd name="connsiteY4" fmla="*/ 9983 h 9983"/>
              <a:gd name="connsiteX5" fmla="*/ 4534 w 10000"/>
              <a:gd name="connsiteY5" fmla="*/ 9983 h 9983"/>
              <a:gd name="connsiteX6" fmla="*/ 4602 w 10000"/>
              <a:gd name="connsiteY6" fmla="*/ 9398 h 9983"/>
              <a:gd name="connsiteX7" fmla="*/ 4602 w 10000"/>
              <a:gd name="connsiteY7" fmla="*/ 4304 h 9983"/>
              <a:gd name="connsiteX8" fmla="*/ 4669 w 10000"/>
              <a:gd name="connsiteY8" fmla="*/ 3717 h 9983"/>
              <a:gd name="connsiteX9" fmla="*/ 8440 w 10000"/>
              <a:gd name="connsiteY9" fmla="*/ 3717 h 9983"/>
              <a:gd name="connsiteX10" fmla="*/ 8506 w 10000"/>
              <a:gd name="connsiteY10" fmla="*/ 4304 h 9983"/>
              <a:gd name="connsiteX11" fmla="*/ 8506 w 10000"/>
              <a:gd name="connsiteY11" fmla="*/ 6286 h 9983"/>
              <a:gd name="connsiteX12" fmla="*/ 8569 w 10000"/>
              <a:gd name="connsiteY12" fmla="*/ 6871 h 9983"/>
              <a:gd name="connsiteX13" fmla="*/ 9934 w 10000"/>
              <a:gd name="connsiteY13" fmla="*/ 6871 h 9983"/>
              <a:gd name="connsiteX14" fmla="*/ 10000 w 10000"/>
              <a:gd name="connsiteY14" fmla="*/ 6286 h 9983"/>
              <a:gd name="connsiteX0" fmla="*/ 0 w 10003"/>
              <a:gd name="connsiteY0" fmla="*/ 0 h 10029"/>
              <a:gd name="connsiteX1" fmla="*/ 844 w 10003"/>
              <a:gd name="connsiteY1" fmla="*/ 29 h 10029"/>
              <a:gd name="connsiteX2" fmla="*/ 910 w 10003"/>
              <a:gd name="connsiteY2" fmla="*/ 615 h 10029"/>
              <a:gd name="connsiteX3" fmla="*/ 910 w 10003"/>
              <a:gd name="connsiteY3" fmla="*/ 9443 h 10029"/>
              <a:gd name="connsiteX4" fmla="*/ 977 w 10003"/>
              <a:gd name="connsiteY4" fmla="*/ 10029 h 10029"/>
              <a:gd name="connsiteX5" fmla="*/ 4537 w 10003"/>
              <a:gd name="connsiteY5" fmla="*/ 10029 h 10029"/>
              <a:gd name="connsiteX6" fmla="*/ 4605 w 10003"/>
              <a:gd name="connsiteY6" fmla="*/ 9443 h 10029"/>
              <a:gd name="connsiteX7" fmla="*/ 4605 w 10003"/>
              <a:gd name="connsiteY7" fmla="*/ 4340 h 10029"/>
              <a:gd name="connsiteX8" fmla="*/ 4672 w 10003"/>
              <a:gd name="connsiteY8" fmla="*/ 3752 h 10029"/>
              <a:gd name="connsiteX9" fmla="*/ 8443 w 10003"/>
              <a:gd name="connsiteY9" fmla="*/ 3752 h 10029"/>
              <a:gd name="connsiteX10" fmla="*/ 8509 w 10003"/>
              <a:gd name="connsiteY10" fmla="*/ 4340 h 10029"/>
              <a:gd name="connsiteX11" fmla="*/ 8509 w 10003"/>
              <a:gd name="connsiteY11" fmla="*/ 6326 h 10029"/>
              <a:gd name="connsiteX12" fmla="*/ 8572 w 10003"/>
              <a:gd name="connsiteY12" fmla="*/ 6912 h 10029"/>
              <a:gd name="connsiteX13" fmla="*/ 9937 w 10003"/>
              <a:gd name="connsiteY13" fmla="*/ 6912 h 10029"/>
              <a:gd name="connsiteX14" fmla="*/ 10003 w 10003"/>
              <a:gd name="connsiteY14" fmla="*/ 6326 h 10029"/>
              <a:gd name="connsiteX0" fmla="*/ 0 w 10003"/>
              <a:gd name="connsiteY0" fmla="*/ 59 h 10000"/>
              <a:gd name="connsiteX1" fmla="*/ 844 w 10003"/>
              <a:gd name="connsiteY1" fmla="*/ 0 h 10000"/>
              <a:gd name="connsiteX2" fmla="*/ 910 w 10003"/>
              <a:gd name="connsiteY2" fmla="*/ 586 h 10000"/>
              <a:gd name="connsiteX3" fmla="*/ 910 w 10003"/>
              <a:gd name="connsiteY3" fmla="*/ 9414 h 10000"/>
              <a:gd name="connsiteX4" fmla="*/ 977 w 10003"/>
              <a:gd name="connsiteY4" fmla="*/ 10000 h 10000"/>
              <a:gd name="connsiteX5" fmla="*/ 4537 w 10003"/>
              <a:gd name="connsiteY5" fmla="*/ 10000 h 10000"/>
              <a:gd name="connsiteX6" fmla="*/ 4605 w 10003"/>
              <a:gd name="connsiteY6" fmla="*/ 9414 h 10000"/>
              <a:gd name="connsiteX7" fmla="*/ 4605 w 10003"/>
              <a:gd name="connsiteY7" fmla="*/ 4311 h 10000"/>
              <a:gd name="connsiteX8" fmla="*/ 4672 w 10003"/>
              <a:gd name="connsiteY8" fmla="*/ 3723 h 10000"/>
              <a:gd name="connsiteX9" fmla="*/ 8443 w 10003"/>
              <a:gd name="connsiteY9" fmla="*/ 3723 h 10000"/>
              <a:gd name="connsiteX10" fmla="*/ 8509 w 10003"/>
              <a:gd name="connsiteY10" fmla="*/ 4311 h 10000"/>
              <a:gd name="connsiteX11" fmla="*/ 8509 w 10003"/>
              <a:gd name="connsiteY11" fmla="*/ 6297 h 10000"/>
              <a:gd name="connsiteX12" fmla="*/ 8572 w 10003"/>
              <a:gd name="connsiteY12" fmla="*/ 6883 h 10000"/>
              <a:gd name="connsiteX13" fmla="*/ 9937 w 10003"/>
              <a:gd name="connsiteY13" fmla="*/ 6883 h 10000"/>
              <a:gd name="connsiteX14" fmla="*/ 10003 w 10003"/>
              <a:gd name="connsiteY14" fmla="*/ 6297 h 10000"/>
              <a:gd name="connsiteX0" fmla="*/ 0 w 10003"/>
              <a:gd name="connsiteY0" fmla="*/ 0 h 10029"/>
              <a:gd name="connsiteX1" fmla="*/ 844 w 10003"/>
              <a:gd name="connsiteY1" fmla="*/ 29 h 10029"/>
              <a:gd name="connsiteX2" fmla="*/ 910 w 10003"/>
              <a:gd name="connsiteY2" fmla="*/ 615 h 10029"/>
              <a:gd name="connsiteX3" fmla="*/ 910 w 10003"/>
              <a:gd name="connsiteY3" fmla="*/ 9443 h 10029"/>
              <a:gd name="connsiteX4" fmla="*/ 977 w 10003"/>
              <a:gd name="connsiteY4" fmla="*/ 10029 h 10029"/>
              <a:gd name="connsiteX5" fmla="*/ 4537 w 10003"/>
              <a:gd name="connsiteY5" fmla="*/ 10029 h 10029"/>
              <a:gd name="connsiteX6" fmla="*/ 4605 w 10003"/>
              <a:gd name="connsiteY6" fmla="*/ 9443 h 10029"/>
              <a:gd name="connsiteX7" fmla="*/ 4605 w 10003"/>
              <a:gd name="connsiteY7" fmla="*/ 4340 h 10029"/>
              <a:gd name="connsiteX8" fmla="*/ 4672 w 10003"/>
              <a:gd name="connsiteY8" fmla="*/ 3752 h 10029"/>
              <a:gd name="connsiteX9" fmla="*/ 8443 w 10003"/>
              <a:gd name="connsiteY9" fmla="*/ 3752 h 10029"/>
              <a:gd name="connsiteX10" fmla="*/ 8509 w 10003"/>
              <a:gd name="connsiteY10" fmla="*/ 4340 h 10029"/>
              <a:gd name="connsiteX11" fmla="*/ 8509 w 10003"/>
              <a:gd name="connsiteY11" fmla="*/ 6326 h 10029"/>
              <a:gd name="connsiteX12" fmla="*/ 8572 w 10003"/>
              <a:gd name="connsiteY12" fmla="*/ 6912 h 10029"/>
              <a:gd name="connsiteX13" fmla="*/ 9937 w 10003"/>
              <a:gd name="connsiteY13" fmla="*/ 6912 h 10029"/>
              <a:gd name="connsiteX14" fmla="*/ 10003 w 10003"/>
              <a:gd name="connsiteY14" fmla="*/ 6326 h 10029"/>
              <a:gd name="connsiteX0" fmla="*/ 0 w 10003"/>
              <a:gd name="connsiteY0" fmla="*/ 30 h 10000"/>
              <a:gd name="connsiteX1" fmla="*/ 844 w 10003"/>
              <a:gd name="connsiteY1" fmla="*/ 0 h 10000"/>
              <a:gd name="connsiteX2" fmla="*/ 910 w 10003"/>
              <a:gd name="connsiteY2" fmla="*/ 586 h 10000"/>
              <a:gd name="connsiteX3" fmla="*/ 910 w 10003"/>
              <a:gd name="connsiteY3" fmla="*/ 9414 h 10000"/>
              <a:gd name="connsiteX4" fmla="*/ 977 w 10003"/>
              <a:gd name="connsiteY4" fmla="*/ 10000 h 10000"/>
              <a:gd name="connsiteX5" fmla="*/ 4537 w 10003"/>
              <a:gd name="connsiteY5" fmla="*/ 10000 h 10000"/>
              <a:gd name="connsiteX6" fmla="*/ 4605 w 10003"/>
              <a:gd name="connsiteY6" fmla="*/ 9414 h 10000"/>
              <a:gd name="connsiteX7" fmla="*/ 4605 w 10003"/>
              <a:gd name="connsiteY7" fmla="*/ 4311 h 10000"/>
              <a:gd name="connsiteX8" fmla="*/ 4672 w 10003"/>
              <a:gd name="connsiteY8" fmla="*/ 3723 h 10000"/>
              <a:gd name="connsiteX9" fmla="*/ 8443 w 10003"/>
              <a:gd name="connsiteY9" fmla="*/ 3723 h 10000"/>
              <a:gd name="connsiteX10" fmla="*/ 8509 w 10003"/>
              <a:gd name="connsiteY10" fmla="*/ 4311 h 10000"/>
              <a:gd name="connsiteX11" fmla="*/ 8509 w 10003"/>
              <a:gd name="connsiteY11" fmla="*/ 6297 h 10000"/>
              <a:gd name="connsiteX12" fmla="*/ 8572 w 10003"/>
              <a:gd name="connsiteY12" fmla="*/ 6883 h 10000"/>
              <a:gd name="connsiteX13" fmla="*/ 9937 w 10003"/>
              <a:gd name="connsiteY13" fmla="*/ 6883 h 10000"/>
              <a:gd name="connsiteX14" fmla="*/ 10003 w 10003"/>
              <a:gd name="connsiteY14" fmla="*/ 6297 h 10000"/>
              <a:gd name="connsiteX0" fmla="*/ 0 w 10003"/>
              <a:gd name="connsiteY0" fmla="*/ 0 h 10029"/>
              <a:gd name="connsiteX1" fmla="*/ 844 w 10003"/>
              <a:gd name="connsiteY1" fmla="*/ 29 h 10029"/>
              <a:gd name="connsiteX2" fmla="*/ 910 w 10003"/>
              <a:gd name="connsiteY2" fmla="*/ 615 h 10029"/>
              <a:gd name="connsiteX3" fmla="*/ 910 w 10003"/>
              <a:gd name="connsiteY3" fmla="*/ 9443 h 10029"/>
              <a:gd name="connsiteX4" fmla="*/ 977 w 10003"/>
              <a:gd name="connsiteY4" fmla="*/ 10029 h 10029"/>
              <a:gd name="connsiteX5" fmla="*/ 4537 w 10003"/>
              <a:gd name="connsiteY5" fmla="*/ 10029 h 10029"/>
              <a:gd name="connsiteX6" fmla="*/ 4605 w 10003"/>
              <a:gd name="connsiteY6" fmla="*/ 9443 h 10029"/>
              <a:gd name="connsiteX7" fmla="*/ 4605 w 10003"/>
              <a:gd name="connsiteY7" fmla="*/ 4340 h 10029"/>
              <a:gd name="connsiteX8" fmla="*/ 4672 w 10003"/>
              <a:gd name="connsiteY8" fmla="*/ 3752 h 10029"/>
              <a:gd name="connsiteX9" fmla="*/ 8443 w 10003"/>
              <a:gd name="connsiteY9" fmla="*/ 3752 h 10029"/>
              <a:gd name="connsiteX10" fmla="*/ 8509 w 10003"/>
              <a:gd name="connsiteY10" fmla="*/ 4340 h 10029"/>
              <a:gd name="connsiteX11" fmla="*/ 8509 w 10003"/>
              <a:gd name="connsiteY11" fmla="*/ 6326 h 10029"/>
              <a:gd name="connsiteX12" fmla="*/ 8572 w 10003"/>
              <a:gd name="connsiteY12" fmla="*/ 6912 h 10029"/>
              <a:gd name="connsiteX13" fmla="*/ 9937 w 10003"/>
              <a:gd name="connsiteY13" fmla="*/ 6912 h 10029"/>
              <a:gd name="connsiteX14" fmla="*/ 10003 w 10003"/>
              <a:gd name="connsiteY14" fmla="*/ 6326 h 10029"/>
              <a:gd name="connsiteX0" fmla="*/ 0 w 10003"/>
              <a:gd name="connsiteY0" fmla="*/ 30 h 10000"/>
              <a:gd name="connsiteX1" fmla="*/ 844 w 10003"/>
              <a:gd name="connsiteY1" fmla="*/ 0 h 10000"/>
              <a:gd name="connsiteX2" fmla="*/ 910 w 10003"/>
              <a:gd name="connsiteY2" fmla="*/ 586 h 10000"/>
              <a:gd name="connsiteX3" fmla="*/ 910 w 10003"/>
              <a:gd name="connsiteY3" fmla="*/ 9414 h 10000"/>
              <a:gd name="connsiteX4" fmla="*/ 977 w 10003"/>
              <a:gd name="connsiteY4" fmla="*/ 10000 h 10000"/>
              <a:gd name="connsiteX5" fmla="*/ 4537 w 10003"/>
              <a:gd name="connsiteY5" fmla="*/ 10000 h 10000"/>
              <a:gd name="connsiteX6" fmla="*/ 4605 w 10003"/>
              <a:gd name="connsiteY6" fmla="*/ 9414 h 10000"/>
              <a:gd name="connsiteX7" fmla="*/ 4605 w 10003"/>
              <a:gd name="connsiteY7" fmla="*/ 4311 h 10000"/>
              <a:gd name="connsiteX8" fmla="*/ 4672 w 10003"/>
              <a:gd name="connsiteY8" fmla="*/ 3723 h 10000"/>
              <a:gd name="connsiteX9" fmla="*/ 8443 w 10003"/>
              <a:gd name="connsiteY9" fmla="*/ 3723 h 10000"/>
              <a:gd name="connsiteX10" fmla="*/ 8509 w 10003"/>
              <a:gd name="connsiteY10" fmla="*/ 4311 h 10000"/>
              <a:gd name="connsiteX11" fmla="*/ 8509 w 10003"/>
              <a:gd name="connsiteY11" fmla="*/ 6297 h 10000"/>
              <a:gd name="connsiteX12" fmla="*/ 8572 w 10003"/>
              <a:gd name="connsiteY12" fmla="*/ 6883 h 10000"/>
              <a:gd name="connsiteX13" fmla="*/ 9937 w 10003"/>
              <a:gd name="connsiteY13" fmla="*/ 6883 h 10000"/>
              <a:gd name="connsiteX14" fmla="*/ 10003 w 10003"/>
              <a:gd name="connsiteY14" fmla="*/ 6297 h 10000"/>
              <a:gd name="connsiteX0" fmla="*/ 0 w 10003"/>
              <a:gd name="connsiteY0" fmla="*/ 1 h 10000"/>
              <a:gd name="connsiteX1" fmla="*/ 844 w 10003"/>
              <a:gd name="connsiteY1" fmla="*/ 0 h 10000"/>
              <a:gd name="connsiteX2" fmla="*/ 910 w 10003"/>
              <a:gd name="connsiteY2" fmla="*/ 586 h 10000"/>
              <a:gd name="connsiteX3" fmla="*/ 910 w 10003"/>
              <a:gd name="connsiteY3" fmla="*/ 9414 h 10000"/>
              <a:gd name="connsiteX4" fmla="*/ 977 w 10003"/>
              <a:gd name="connsiteY4" fmla="*/ 10000 h 10000"/>
              <a:gd name="connsiteX5" fmla="*/ 4537 w 10003"/>
              <a:gd name="connsiteY5" fmla="*/ 10000 h 10000"/>
              <a:gd name="connsiteX6" fmla="*/ 4605 w 10003"/>
              <a:gd name="connsiteY6" fmla="*/ 9414 h 10000"/>
              <a:gd name="connsiteX7" fmla="*/ 4605 w 10003"/>
              <a:gd name="connsiteY7" fmla="*/ 4311 h 10000"/>
              <a:gd name="connsiteX8" fmla="*/ 4672 w 10003"/>
              <a:gd name="connsiteY8" fmla="*/ 3723 h 10000"/>
              <a:gd name="connsiteX9" fmla="*/ 8443 w 10003"/>
              <a:gd name="connsiteY9" fmla="*/ 3723 h 10000"/>
              <a:gd name="connsiteX10" fmla="*/ 8509 w 10003"/>
              <a:gd name="connsiteY10" fmla="*/ 4311 h 10000"/>
              <a:gd name="connsiteX11" fmla="*/ 8509 w 10003"/>
              <a:gd name="connsiteY11" fmla="*/ 6297 h 10000"/>
              <a:gd name="connsiteX12" fmla="*/ 8572 w 10003"/>
              <a:gd name="connsiteY12" fmla="*/ 6883 h 10000"/>
              <a:gd name="connsiteX13" fmla="*/ 9937 w 10003"/>
              <a:gd name="connsiteY13" fmla="*/ 6883 h 10000"/>
              <a:gd name="connsiteX14" fmla="*/ 10003 w 10003"/>
              <a:gd name="connsiteY14" fmla="*/ 6297 h 10000"/>
              <a:gd name="connsiteX0" fmla="*/ 0 w 10003"/>
              <a:gd name="connsiteY0" fmla="*/ 1 h 10000"/>
              <a:gd name="connsiteX1" fmla="*/ 844 w 10003"/>
              <a:gd name="connsiteY1" fmla="*/ 0 h 10000"/>
              <a:gd name="connsiteX2" fmla="*/ 910 w 10003"/>
              <a:gd name="connsiteY2" fmla="*/ 586 h 10000"/>
              <a:gd name="connsiteX3" fmla="*/ 910 w 10003"/>
              <a:gd name="connsiteY3" fmla="*/ 9414 h 10000"/>
              <a:gd name="connsiteX4" fmla="*/ 977 w 10003"/>
              <a:gd name="connsiteY4" fmla="*/ 10000 h 10000"/>
              <a:gd name="connsiteX5" fmla="*/ 4537 w 10003"/>
              <a:gd name="connsiteY5" fmla="*/ 10000 h 10000"/>
              <a:gd name="connsiteX6" fmla="*/ 4605 w 10003"/>
              <a:gd name="connsiteY6" fmla="*/ 9414 h 10000"/>
              <a:gd name="connsiteX7" fmla="*/ 4605 w 10003"/>
              <a:gd name="connsiteY7" fmla="*/ 4311 h 10000"/>
              <a:gd name="connsiteX8" fmla="*/ 4672 w 10003"/>
              <a:gd name="connsiteY8" fmla="*/ 3723 h 10000"/>
              <a:gd name="connsiteX9" fmla="*/ 8443 w 10003"/>
              <a:gd name="connsiteY9" fmla="*/ 3723 h 10000"/>
              <a:gd name="connsiteX10" fmla="*/ 8509 w 10003"/>
              <a:gd name="connsiteY10" fmla="*/ 4311 h 10000"/>
              <a:gd name="connsiteX11" fmla="*/ 8509 w 10003"/>
              <a:gd name="connsiteY11" fmla="*/ 6297 h 10000"/>
              <a:gd name="connsiteX12" fmla="*/ 8572 w 10003"/>
              <a:gd name="connsiteY12" fmla="*/ 6883 h 10000"/>
              <a:gd name="connsiteX13" fmla="*/ 10003 w 10003"/>
              <a:gd name="connsiteY13" fmla="*/ 6297 h 10000"/>
              <a:gd name="connsiteX0" fmla="*/ 0 w 9498"/>
              <a:gd name="connsiteY0" fmla="*/ 1 h 10000"/>
              <a:gd name="connsiteX1" fmla="*/ 844 w 9498"/>
              <a:gd name="connsiteY1" fmla="*/ 0 h 10000"/>
              <a:gd name="connsiteX2" fmla="*/ 910 w 9498"/>
              <a:gd name="connsiteY2" fmla="*/ 586 h 10000"/>
              <a:gd name="connsiteX3" fmla="*/ 910 w 9498"/>
              <a:gd name="connsiteY3" fmla="*/ 9414 h 10000"/>
              <a:gd name="connsiteX4" fmla="*/ 977 w 9498"/>
              <a:gd name="connsiteY4" fmla="*/ 10000 h 10000"/>
              <a:gd name="connsiteX5" fmla="*/ 4537 w 9498"/>
              <a:gd name="connsiteY5" fmla="*/ 10000 h 10000"/>
              <a:gd name="connsiteX6" fmla="*/ 4605 w 9498"/>
              <a:gd name="connsiteY6" fmla="*/ 9414 h 10000"/>
              <a:gd name="connsiteX7" fmla="*/ 4605 w 9498"/>
              <a:gd name="connsiteY7" fmla="*/ 4311 h 10000"/>
              <a:gd name="connsiteX8" fmla="*/ 4672 w 9498"/>
              <a:gd name="connsiteY8" fmla="*/ 3723 h 10000"/>
              <a:gd name="connsiteX9" fmla="*/ 8443 w 9498"/>
              <a:gd name="connsiteY9" fmla="*/ 3723 h 10000"/>
              <a:gd name="connsiteX10" fmla="*/ 8509 w 9498"/>
              <a:gd name="connsiteY10" fmla="*/ 4311 h 10000"/>
              <a:gd name="connsiteX11" fmla="*/ 8509 w 9498"/>
              <a:gd name="connsiteY11" fmla="*/ 6297 h 10000"/>
              <a:gd name="connsiteX12" fmla="*/ 8572 w 9498"/>
              <a:gd name="connsiteY12" fmla="*/ 6883 h 10000"/>
              <a:gd name="connsiteX13" fmla="*/ 9498 w 9498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22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22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22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22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22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9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9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6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6 w 10000"/>
              <a:gd name="connsiteY12" fmla="*/ 6883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6 w 10000"/>
              <a:gd name="connsiteY12" fmla="*/ 6883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6 w 10000"/>
              <a:gd name="connsiteY12" fmla="*/ 6883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6 w 10000"/>
              <a:gd name="connsiteY12" fmla="*/ 6883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6 w 10000"/>
              <a:gd name="connsiteY12" fmla="*/ 6883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9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9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4 w 10000"/>
              <a:gd name="connsiteY12" fmla="*/ 6949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1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1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1 w 10000"/>
              <a:gd name="connsiteY12" fmla="*/ 6861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4 w 10000"/>
              <a:gd name="connsiteY12" fmla="*/ 6883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4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4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4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4 w 10000"/>
              <a:gd name="connsiteY12" fmla="*/ 6927 h 10000"/>
              <a:gd name="connsiteX13" fmla="*/ 10000 w 10000"/>
              <a:gd name="connsiteY13" fmla="*/ 6912 h 10000"/>
              <a:gd name="connsiteX0" fmla="*/ 0 w 10029"/>
              <a:gd name="connsiteY0" fmla="*/ 1 h 10000"/>
              <a:gd name="connsiteX1" fmla="*/ 889 w 10029"/>
              <a:gd name="connsiteY1" fmla="*/ 0 h 10000"/>
              <a:gd name="connsiteX2" fmla="*/ 958 w 10029"/>
              <a:gd name="connsiteY2" fmla="*/ 586 h 10000"/>
              <a:gd name="connsiteX3" fmla="*/ 958 w 10029"/>
              <a:gd name="connsiteY3" fmla="*/ 9414 h 10000"/>
              <a:gd name="connsiteX4" fmla="*/ 1029 w 10029"/>
              <a:gd name="connsiteY4" fmla="*/ 10000 h 10000"/>
              <a:gd name="connsiteX5" fmla="*/ 4777 w 10029"/>
              <a:gd name="connsiteY5" fmla="*/ 10000 h 10000"/>
              <a:gd name="connsiteX6" fmla="*/ 4848 w 10029"/>
              <a:gd name="connsiteY6" fmla="*/ 9414 h 10000"/>
              <a:gd name="connsiteX7" fmla="*/ 4848 w 10029"/>
              <a:gd name="connsiteY7" fmla="*/ 4311 h 10000"/>
              <a:gd name="connsiteX8" fmla="*/ 4919 w 10029"/>
              <a:gd name="connsiteY8" fmla="*/ 3723 h 10000"/>
              <a:gd name="connsiteX9" fmla="*/ 8889 w 10029"/>
              <a:gd name="connsiteY9" fmla="*/ 3723 h 10000"/>
              <a:gd name="connsiteX10" fmla="*/ 8959 w 10029"/>
              <a:gd name="connsiteY10" fmla="*/ 4311 h 10000"/>
              <a:gd name="connsiteX11" fmla="*/ 8959 w 10029"/>
              <a:gd name="connsiteY11" fmla="*/ 6297 h 10000"/>
              <a:gd name="connsiteX12" fmla="*/ 9014 w 10029"/>
              <a:gd name="connsiteY12" fmla="*/ 6927 h 10000"/>
              <a:gd name="connsiteX13" fmla="*/ 10029 w 10029"/>
              <a:gd name="connsiteY13" fmla="*/ 6912 h 10000"/>
              <a:gd name="connsiteX0" fmla="*/ 0 w 10029"/>
              <a:gd name="connsiteY0" fmla="*/ 1 h 10000"/>
              <a:gd name="connsiteX1" fmla="*/ 889 w 10029"/>
              <a:gd name="connsiteY1" fmla="*/ 0 h 10000"/>
              <a:gd name="connsiteX2" fmla="*/ 958 w 10029"/>
              <a:gd name="connsiteY2" fmla="*/ 586 h 10000"/>
              <a:gd name="connsiteX3" fmla="*/ 958 w 10029"/>
              <a:gd name="connsiteY3" fmla="*/ 9414 h 10000"/>
              <a:gd name="connsiteX4" fmla="*/ 1029 w 10029"/>
              <a:gd name="connsiteY4" fmla="*/ 10000 h 10000"/>
              <a:gd name="connsiteX5" fmla="*/ 4777 w 10029"/>
              <a:gd name="connsiteY5" fmla="*/ 10000 h 10000"/>
              <a:gd name="connsiteX6" fmla="*/ 4848 w 10029"/>
              <a:gd name="connsiteY6" fmla="*/ 9414 h 10000"/>
              <a:gd name="connsiteX7" fmla="*/ 4848 w 10029"/>
              <a:gd name="connsiteY7" fmla="*/ 4311 h 10000"/>
              <a:gd name="connsiteX8" fmla="*/ 4919 w 10029"/>
              <a:gd name="connsiteY8" fmla="*/ 3723 h 10000"/>
              <a:gd name="connsiteX9" fmla="*/ 8889 w 10029"/>
              <a:gd name="connsiteY9" fmla="*/ 3723 h 10000"/>
              <a:gd name="connsiteX10" fmla="*/ 8959 w 10029"/>
              <a:gd name="connsiteY10" fmla="*/ 4311 h 10000"/>
              <a:gd name="connsiteX11" fmla="*/ 8959 w 10029"/>
              <a:gd name="connsiteY11" fmla="*/ 6297 h 10000"/>
              <a:gd name="connsiteX12" fmla="*/ 9014 w 10029"/>
              <a:gd name="connsiteY12" fmla="*/ 6927 h 10000"/>
              <a:gd name="connsiteX13" fmla="*/ 10029 w 10029"/>
              <a:gd name="connsiteY13" fmla="*/ 6912 h 10000"/>
              <a:gd name="connsiteX0" fmla="*/ 0 w 10063"/>
              <a:gd name="connsiteY0" fmla="*/ 1 h 10000"/>
              <a:gd name="connsiteX1" fmla="*/ 889 w 10063"/>
              <a:gd name="connsiteY1" fmla="*/ 0 h 10000"/>
              <a:gd name="connsiteX2" fmla="*/ 958 w 10063"/>
              <a:gd name="connsiteY2" fmla="*/ 586 h 10000"/>
              <a:gd name="connsiteX3" fmla="*/ 958 w 10063"/>
              <a:gd name="connsiteY3" fmla="*/ 9414 h 10000"/>
              <a:gd name="connsiteX4" fmla="*/ 1029 w 10063"/>
              <a:gd name="connsiteY4" fmla="*/ 10000 h 10000"/>
              <a:gd name="connsiteX5" fmla="*/ 4777 w 10063"/>
              <a:gd name="connsiteY5" fmla="*/ 10000 h 10000"/>
              <a:gd name="connsiteX6" fmla="*/ 4848 w 10063"/>
              <a:gd name="connsiteY6" fmla="*/ 9414 h 10000"/>
              <a:gd name="connsiteX7" fmla="*/ 4848 w 10063"/>
              <a:gd name="connsiteY7" fmla="*/ 4311 h 10000"/>
              <a:gd name="connsiteX8" fmla="*/ 4919 w 10063"/>
              <a:gd name="connsiteY8" fmla="*/ 3723 h 10000"/>
              <a:gd name="connsiteX9" fmla="*/ 8889 w 10063"/>
              <a:gd name="connsiteY9" fmla="*/ 3723 h 10000"/>
              <a:gd name="connsiteX10" fmla="*/ 8959 w 10063"/>
              <a:gd name="connsiteY10" fmla="*/ 4311 h 10000"/>
              <a:gd name="connsiteX11" fmla="*/ 8959 w 10063"/>
              <a:gd name="connsiteY11" fmla="*/ 6297 h 10000"/>
              <a:gd name="connsiteX12" fmla="*/ 9014 w 10063"/>
              <a:gd name="connsiteY12" fmla="*/ 6927 h 10000"/>
              <a:gd name="connsiteX13" fmla="*/ 10063 w 10063"/>
              <a:gd name="connsiteY13" fmla="*/ 6912 h 10000"/>
              <a:gd name="connsiteX0" fmla="*/ 0 w 9995"/>
              <a:gd name="connsiteY0" fmla="*/ 1 h 10000"/>
              <a:gd name="connsiteX1" fmla="*/ 889 w 9995"/>
              <a:gd name="connsiteY1" fmla="*/ 0 h 10000"/>
              <a:gd name="connsiteX2" fmla="*/ 958 w 9995"/>
              <a:gd name="connsiteY2" fmla="*/ 586 h 10000"/>
              <a:gd name="connsiteX3" fmla="*/ 958 w 9995"/>
              <a:gd name="connsiteY3" fmla="*/ 9414 h 10000"/>
              <a:gd name="connsiteX4" fmla="*/ 1029 w 9995"/>
              <a:gd name="connsiteY4" fmla="*/ 10000 h 10000"/>
              <a:gd name="connsiteX5" fmla="*/ 4777 w 9995"/>
              <a:gd name="connsiteY5" fmla="*/ 10000 h 10000"/>
              <a:gd name="connsiteX6" fmla="*/ 4848 w 9995"/>
              <a:gd name="connsiteY6" fmla="*/ 9414 h 10000"/>
              <a:gd name="connsiteX7" fmla="*/ 4848 w 9995"/>
              <a:gd name="connsiteY7" fmla="*/ 4311 h 10000"/>
              <a:gd name="connsiteX8" fmla="*/ 4919 w 9995"/>
              <a:gd name="connsiteY8" fmla="*/ 3723 h 10000"/>
              <a:gd name="connsiteX9" fmla="*/ 8889 w 9995"/>
              <a:gd name="connsiteY9" fmla="*/ 3723 h 10000"/>
              <a:gd name="connsiteX10" fmla="*/ 8959 w 9995"/>
              <a:gd name="connsiteY10" fmla="*/ 4311 h 10000"/>
              <a:gd name="connsiteX11" fmla="*/ 8959 w 9995"/>
              <a:gd name="connsiteY11" fmla="*/ 6297 h 10000"/>
              <a:gd name="connsiteX12" fmla="*/ 9014 w 9995"/>
              <a:gd name="connsiteY12" fmla="*/ 6927 h 10000"/>
              <a:gd name="connsiteX13" fmla="*/ 9995 w 9995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30 w 10000"/>
              <a:gd name="connsiteY4" fmla="*/ 10000 h 10000"/>
              <a:gd name="connsiteX5" fmla="*/ 4779 w 10000"/>
              <a:gd name="connsiteY5" fmla="*/ 10000 h 10000"/>
              <a:gd name="connsiteX6" fmla="*/ 4850 w 10000"/>
              <a:gd name="connsiteY6" fmla="*/ 9414 h 10000"/>
              <a:gd name="connsiteX7" fmla="*/ 4850 w 10000"/>
              <a:gd name="connsiteY7" fmla="*/ 4311 h 10000"/>
              <a:gd name="connsiteX8" fmla="*/ 4921 w 10000"/>
              <a:gd name="connsiteY8" fmla="*/ 3723 h 10000"/>
              <a:gd name="connsiteX9" fmla="*/ 8893 w 10000"/>
              <a:gd name="connsiteY9" fmla="*/ 3723 h 10000"/>
              <a:gd name="connsiteX10" fmla="*/ 8963 w 10000"/>
              <a:gd name="connsiteY10" fmla="*/ 4311 h 10000"/>
              <a:gd name="connsiteX11" fmla="*/ 8963 w 10000"/>
              <a:gd name="connsiteY11" fmla="*/ 6297 h 10000"/>
              <a:gd name="connsiteX12" fmla="*/ 9019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30 w 10000"/>
              <a:gd name="connsiteY4" fmla="*/ 10000 h 10000"/>
              <a:gd name="connsiteX5" fmla="*/ 4779 w 10000"/>
              <a:gd name="connsiteY5" fmla="*/ 10000 h 10000"/>
              <a:gd name="connsiteX6" fmla="*/ 4850 w 10000"/>
              <a:gd name="connsiteY6" fmla="*/ 9414 h 10000"/>
              <a:gd name="connsiteX7" fmla="*/ 4850 w 10000"/>
              <a:gd name="connsiteY7" fmla="*/ 4311 h 10000"/>
              <a:gd name="connsiteX8" fmla="*/ 4921 w 10000"/>
              <a:gd name="connsiteY8" fmla="*/ 3723 h 10000"/>
              <a:gd name="connsiteX9" fmla="*/ 8893 w 10000"/>
              <a:gd name="connsiteY9" fmla="*/ 3723 h 10000"/>
              <a:gd name="connsiteX10" fmla="*/ 8963 w 10000"/>
              <a:gd name="connsiteY10" fmla="*/ 4311 h 10000"/>
              <a:gd name="connsiteX11" fmla="*/ 8963 w 10000"/>
              <a:gd name="connsiteY11" fmla="*/ 6297 h 10000"/>
              <a:gd name="connsiteX12" fmla="*/ 9019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30 w 10000"/>
              <a:gd name="connsiteY4" fmla="*/ 10000 h 10000"/>
              <a:gd name="connsiteX5" fmla="*/ 4779 w 10000"/>
              <a:gd name="connsiteY5" fmla="*/ 10000 h 10000"/>
              <a:gd name="connsiteX6" fmla="*/ 4850 w 10000"/>
              <a:gd name="connsiteY6" fmla="*/ 9414 h 10000"/>
              <a:gd name="connsiteX7" fmla="*/ 4850 w 10000"/>
              <a:gd name="connsiteY7" fmla="*/ 4311 h 10000"/>
              <a:gd name="connsiteX8" fmla="*/ 4921 w 10000"/>
              <a:gd name="connsiteY8" fmla="*/ 3723 h 10000"/>
              <a:gd name="connsiteX9" fmla="*/ 8893 w 10000"/>
              <a:gd name="connsiteY9" fmla="*/ 3723 h 10000"/>
              <a:gd name="connsiteX10" fmla="*/ 8963 w 10000"/>
              <a:gd name="connsiteY10" fmla="*/ 4311 h 10000"/>
              <a:gd name="connsiteX11" fmla="*/ 8963 w 10000"/>
              <a:gd name="connsiteY11" fmla="*/ 6297 h 10000"/>
              <a:gd name="connsiteX12" fmla="*/ 9019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30 w 10000"/>
              <a:gd name="connsiteY4" fmla="*/ 10000 h 10000"/>
              <a:gd name="connsiteX5" fmla="*/ 4779 w 10000"/>
              <a:gd name="connsiteY5" fmla="*/ 10000 h 10000"/>
              <a:gd name="connsiteX6" fmla="*/ 4850 w 10000"/>
              <a:gd name="connsiteY6" fmla="*/ 9414 h 10000"/>
              <a:gd name="connsiteX7" fmla="*/ 4850 w 10000"/>
              <a:gd name="connsiteY7" fmla="*/ 4311 h 10000"/>
              <a:gd name="connsiteX8" fmla="*/ 4921 w 10000"/>
              <a:gd name="connsiteY8" fmla="*/ 3723 h 10000"/>
              <a:gd name="connsiteX9" fmla="*/ 8893 w 10000"/>
              <a:gd name="connsiteY9" fmla="*/ 3723 h 10000"/>
              <a:gd name="connsiteX10" fmla="*/ 8963 w 10000"/>
              <a:gd name="connsiteY10" fmla="*/ 4311 h 10000"/>
              <a:gd name="connsiteX11" fmla="*/ 8963 w 10000"/>
              <a:gd name="connsiteY11" fmla="*/ 6297 h 10000"/>
              <a:gd name="connsiteX12" fmla="*/ 9019 w 10000"/>
              <a:gd name="connsiteY12" fmla="*/ 6927 h 10000"/>
              <a:gd name="connsiteX13" fmla="*/ 10000 w 10000"/>
              <a:gd name="connsiteY13" fmla="*/ 6978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30 w 10000"/>
              <a:gd name="connsiteY4" fmla="*/ 10000 h 10000"/>
              <a:gd name="connsiteX5" fmla="*/ 4779 w 10000"/>
              <a:gd name="connsiteY5" fmla="*/ 10000 h 10000"/>
              <a:gd name="connsiteX6" fmla="*/ 4850 w 10000"/>
              <a:gd name="connsiteY6" fmla="*/ 9414 h 10000"/>
              <a:gd name="connsiteX7" fmla="*/ 4850 w 10000"/>
              <a:gd name="connsiteY7" fmla="*/ 4311 h 10000"/>
              <a:gd name="connsiteX8" fmla="*/ 4921 w 10000"/>
              <a:gd name="connsiteY8" fmla="*/ 3723 h 10000"/>
              <a:gd name="connsiteX9" fmla="*/ 8893 w 10000"/>
              <a:gd name="connsiteY9" fmla="*/ 3723 h 10000"/>
              <a:gd name="connsiteX10" fmla="*/ 8963 w 10000"/>
              <a:gd name="connsiteY10" fmla="*/ 4311 h 10000"/>
              <a:gd name="connsiteX11" fmla="*/ 8963 w 10000"/>
              <a:gd name="connsiteY11" fmla="*/ 6297 h 10000"/>
              <a:gd name="connsiteX12" fmla="*/ 9019 w 10000"/>
              <a:gd name="connsiteY12" fmla="*/ 6927 h 10000"/>
              <a:gd name="connsiteX13" fmla="*/ 10000 w 10000"/>
              <a:gd name="connsiteY13" fmla="*/ 6934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30 w 10000"/>
              <a:gd name="connsiteY4" fmla="*/ 10000 h 10000"/>
              <a:gd name="connsiteX5" fmla="*/ 4779 w 10000"/>
              <a:gd name="connsiteY5" fmla="*/ 10000 h 10000"/>
              <a:gd name="connsiteX6" fmla="*/ 4850 w 10000"/>
              <a:gd name="connsiteY6" fmla="*/ 9414 h 10000"/>
              <a:gd name="connsiteX7" fmla="*/ 4850 w 10000"/>
              <a:gd name="connsiteY7" fmla="*/ 4311 h 10000"/>
              <a:gd name="connsiteX8" fmla="*/ 4921 w 10000"/>
              <a:gd name="connsiteY8" fmla="*/ 3723 h 10000"/>
              <a:gd name="connsiteX9" fmla="*/ 8893 w 10000"/>
              <a:gd name="connsiteY9" fmla="*/ 3723 h 10000"/>
              <a:gd name="connsiteX10" fmla="*/ 8963 w 10000"/>
              <a:gd name="connsiteY10" fmla="*/ 4311 h 10000"/>
              <a:gd name="connsiteX11" fmla="*/ 8963 w 10000"/>
              <a:gd name="connsiteY11" fmla="*/ 6297 h 10000"/>
              <a:gd name="connsiteX12" fmla="*/ 9022 w 10000"/>
              <a:gd name="connsiteY12" fmla="*/ 6949 h 10000"/>
              <a:gd name="connsiteX13" fmla="*/ 10000 w 10000"/>
              <a:gd name="connsiteY13" fmla="*/ 6934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49 h 10000"/>
              <a:gd name="connsiteX13" fmla="*/ 10010 w 10010"/>
              <a:gd name="connsiteY13" fmla="*/ 6956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71 h 10000"/>
              <a:gd name="connsiteX13" fmla="*/ 10010 w 10010"/>
              <a:gd name="connsiteY13" fmla="*/ 6956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71 h 10000"/>
              <a:gd name="connsiteX13" fmla="*/ 10010 w 10010"/>
              <a:gd name="connsiteY13" fmla="*/ 6956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71 h 10000"/>
              <a:gd name="connsiteX13" fmla="*/ 10010 w 10010"/>
              <a:gd name="connsiteY13" fmla="*/ 7000 h 10000"/>
              <a:gd name="connsiteX0" fmla="*/ 0 w 10007"/>
              <a:gd name="connsiteY0" fmla="*/ 1 h 10000"/>
              <a:gd name="connsiteX1" fmla="*/ 889 w 10007"/>
              <a:gd name="connsiteY1" fmla="*/ 0 h 10000"/>
              <a:gd name="connsiteX2" fmla="*/ 958 w 10007"/>
              <a:gd name="connsiteY2" fmla="*/ 586 h 10000"/>
              <a:gd name="connsiteX3" fmla="*/ 958 w 10007"/>
              <a:gd name="connsiteY3" fmla="*/ 9414 h 10000"/>
              <a:gd name="connsiteX4" fmla="*/ 1030 w 10007"/>
              <a:gd name="connsiteY4" fmla="*/ 10000 h 10000"/>
              <a:gd name="connsiteX5" fmla="*/ 4779 w 10007"/>
              <a:gd name="connsiteY5" fmla="*/ 10000 h 10000"/>
              <a:gd name="connsiteX6" fmla="*/ 4850 w 10007"/>
              <a:gd name="connsiteY6" fmla="*/ 9414 h 10000"/>
              <a:gd name="connsiteX7" fmla="*/ 4850 w 10007"/>
              <a:gd name="connsiteY7" fmla="*/ 4311 h 10000"/>
              <a:gd name="connsiteX8" fmla="*/ 4921 w 10007"/>
              <a:gd name="connsiteY8" fmla="*/ 3723 h 10000"/>
              <a:gd name="connsiteX9" fmla="*/ 8893 w 10007"/>
              <a:gd name="connsiteY9" fmla="*/ 3723 h 10000"/>
              <a:gd name="connsiteX10" fmla="*/ 8963 w 10007"/>
              <a:gd name="connsiteY10" fmla="*/ 4311 h 10000"/>
              <a:gd name="connsiteX11" fmla="*/ 8963 w 10007"/>
              <a:gd name="connsiteY11" fmla="*/ 6297 h 10000"/>
              <a:gd name="connsiteX12" fmla="*/ 9022 w 10007"/>
              <a:gd name="connsiteY12" fmla="*/ 6971 h 10000"/>
              <a:gd name="connsiteX13" fmla="*/ 10007 w 10007"/>
              <a:gd name="connsiteY13" fmla="*/ 6956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71 h 10000"/>
              <a:gd name="connsiteX13" fmla="*/ 10010 w 10010"/>
              <a:gd name="connsiteY13" fmla="*/ 7000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71 h 10000"/>
              <a:gd name="connsiteX13" fmla="*/ 10010 w 10010"/>
              <a:gd name="connsiteY13" fmla="*/ 6956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71 h 10000"/>
              <a:gd name="connsiteX13" fmla="*/ 10010 w 10010"/>
              <a:gd name="connsiteY13" fmla="*/ 7000 h 10000"/>
              <a:gd name="connsiteX0" fmla="*/ 0 w 10013"/>
              <a:gd name="connsiteY0" fmla="*/ 1 h 10000"/>
              <a:gd name="connsiteX1" fmla="*/ 889 w 10013"/>
              <a:gd name="connsiteY1" fmla="*/ 0 h 10000"/>
              <a:gd name="connsiteX2" fmla="*/ 958 w 10013"/>
              <a:gd name="connsiteY2" fmla="*/ 586 h 10000"/>
              <a:gd name="connsiteX3" fmla="*/ 958 w 10013"/>
              <a:gd name="connsiteY3" fmla="*/ 9414 h 10000"/>
              <a:gd name="connsiteX4" fmla="*/ 1030 w 10013"/>
              <a:gd name="connsiteY4" fmla="*/ 10000 h 10000"/>
              <a:gd name="connsiteX5" fmla="*/ 4779 w 10013"/>
              <a:gd name="connsiteY5" fmla="*/ 10000 h 10000"/>
              <a:gd name="connsiteX6" fmla="*/ 4850 w 10013"/>
              <a:gd name="connsiteY6" fmla="*/ 9414 h 10000"/>
              <a:gd name="connsiteX7" fmla="*/ 4850 w 10013"/>
              <a:gd name="connsiteY7" fmla="*/ 4311 h 10000"/>
              <a:gd name="connsiteX8" fmla="*/ 4921 w 10013"/>
              <a:gd name="connsiteY8" fmla="*/ 3723 h 10000"/>
              <a:gd name="connsiteX9" fmla="*/ 8893 w 10013"/>
              <a:gd name="connsiteY9" fmla="*/ 3723 h 10000"/>
              <a:gd name="connsiteX10" fmla="*/ 8963 w 10013"/>
              <a:gd name="connsiteY10" fmla="*/ 4311 h 10000"/>
              <a:gd name="connsiteX11" fmla="*/ 8963 w 10013"/>
              <a:gd name="connsiteY11" fmla="*/ 6297 h 10000"/>
              <a:gd name="connsiteX12" fmla="*/ 9022 w 10013"/>
              <a:gd name="connsiteY12" fmla="*/ 6971 h 10000"/>
              <a:gd name="connsiteX13" fmla="*/ 10013 w 10013"/>
              <a:gd name="connsiteY13" fmla="*/ 6956 h 10000"/>
              <a:gd name="connsiteX0" fmla="*/ 0 w 10081"/>
              <a:gd name="connsiteY0" fmla="*/ 1 h 10000"/>
              <a:gd name="connsiteX1" fmla="*/ 889 w 10081"/>
              <a:gd name="connsiteY1" fmla="*/ 0 h 10000"/>
              <a:gd name="connsiteX2" fmla="*/ 958 w 10081"/>
              <a:gd name="connsiteY2" fmla="*/ 586 h 10000"/>
              <a:gd name="connsiteX3" fmla="*/ 958 w 10081"/>
              <a:gd name="connsiteY3" fmla="*/ 9414 h 10000"/>
              <a:gd name="connsiteX4" fmla="*/ 1030 w 10081"/>
              <a:gd name="connsiteY4" fmla="*/ 10000 h 10000"/>
              <a:gd name="connsiteX5" fmla="*/ 4779 w 10081"/>
              <a:gd name="connsiteY5" fmla="*/ 10000 h 10000"/>
              <a:gd name="connsiteX6" fmla="*/ 4850 w 10081"/>
              <a:gd name="connsiteY6" fmla="*/ 9414 h 10000"/>
              <a:gd name="connsiteX7" fmla="*/ 4850 w 10081"/>
              <a:gd name="connsiteY7" fmla="*/ 4311 h 10000"/>
              <a:gd name="connsiteX8" fmla="*/ 4921 w 10081"/>
              <a:gd name="connsiteY8" fmla="*/ 3723 h 10000"/>
              <a:gd name="connsiteX9" fmla="*/ 8893 w 10081"/>
              <a:gd name="connsiteY9" fmla="*/ 3723 h 10000"/>
              <a:gd name="connsiteX10" fmla="*/ 8963 w 10081"/>
              <a:gd name="connsiteY10" fmla="*/ 4311 h 10000"/>
              <a:gd name="connsiteX11" fmla="*/ 8963 w 10081"/>
              <a:gd name="connsiteY11" fmla="*/ 6297 h 10000"/>
              <a:gd name="connsiteX12" fmla="*/ 9022 w 10081"/>
              <a:gd name="connsiteY12" fmla="*/ 6971 h 10000"/>
              <a:gd name="connsiteX13" fmla="*/ 10081 w 10081"/>
              <a:gd name="connsiteY13" fmla="*/ 6978 h 10000"/>
              <a:gd name="connsiteX0" fmla="*/ 0 w 10089"/>
              <a:gd name="connsiteY0" fmla="*/ 1 h 10000"/>
              <a:gd name="connsiteX1" fmla="*/ 889 w 10089"/>
              <a:gd name="connsiteY1" fmla="*/ 0 h 10000"/>
              <a:gd name="connsiteX2" fmla="*/ 958 w 10089"/>
              <a:gd name="connsiteY2" fmla="*/ 586 h 10000"/>
              <a:gd name="connsiteX3" fmla="*/ 958 w 10089"/>
              <a:gd name="connsiteY3" fmla="*/ 9414 h 10000"/>
              <a:gd name="connsiteX4" fmla="*/ 1030 w 10089"/>
              <a:gd name="connsiteY4" fmla="*/ 10000 h 10000"/>
              <a:gd name="connsiteX5" fmla="*/ 4779 w 10089"/>
              <a:gd name="connsiteY5" fmla="*/ 10000 h 10000"/>
              <a:gd name="connsiteX6" fmla="*/ 4850 w 10089"/>
              <a:gd name="connsiteY6" fmla="*/ 9414 h 10000"/>
              <a:gd name="connsiteX7" fmla="*/ 4850 w 10089"/>
              <a:gd name="connsiteY7" fmla="*/ 4311 h 10000"/>
              <a:gd name="connsiteX8" fmla="*/ 4921 w 10089"/>
              <a:gd name="connsiteY8" fmla="*/ 3723 h 10000"/>
              <a:gd name="connsiteX9" fmla="*/ 8893 w 10089"/>
              <a:gd name="connsiteY9" fmla="*/ 3723 h 10000"/>
              <a:gd name="connsiteX10" fmla="*/ 8963 w 10089"/>
              <a:gd name="connsiteY10" fmla="*/ 4311 h 10000"/>
              <a:gd name="connsiteX11" fmla="*/ 8963 w 10089"/>
              <a:gd name="connsiteY11" fmla="*/ 6297 h 10000"/>
              <a:gd name="connsiteX12" fmla="*/ 9022 w 10089"/>
              <a:gd name="connsiteY12" fmla="*/ 6971 h 10000"/>
              <a:gd name="connsiteX13" fmla="*/ 10089 w 10089"/>
              <a:gd name="connsiteY13" fmla="*/ 6956 h 10000"/>
              <a:gd name="connsiteX0" fmla="*/ 0 w 10092"/>
              <a:gd name="connsiteY0" fmla="*/ 1 h 10000"/>
              <a:gd name="connsiteX1" fmla="*/ 889 w 10092"/>
              <a:gd name="connsiteY1" fmla="*/ 0 h 10000"/>
              <a:gd name="connsiteX2" fmla="*/ 958 w 10092"/>
              <a:gd name="connsiteY2" fmla="*/ 586 h 10000"/>
              <a:gd name="connsiteX3" fmla="*/ 958 w 10092"/>
              <a:gd name="connsiteY3" fmla="*/ 9414 h 10000"/>
              <a:gd name="connsiteX4" fmla="*/ 1030 w 10092"/>
              <a:gd name="connsiteY4" fmla="*/ 10000 h 10000"/>
              <a:gd name="connsiteX5" fmla="*/ 4779 w 10092"/>
              <a:gd name="connsiteY5" fmla="*/ 10000 h 10000"/>
              <a:gd name="connsiteX6" fmla="*/ 4850 w 10092"/>
              <a:gd name="connsiteY6" fmla="*/ 9414 h 10000"/>
              <a:gd name="connsiteX7" fmla="*/ 4850 w 10092"/>
              <a:gd name="connsiteY7" fmla="*/ 4311 h 10000"/>
              <a:gd name="connsiteX8" fmla="*/ 4921 w 10092"/>
              <a:gd name="connsiteY8" fmla="*/ 3723 h 10000"/>
              <a:gd name="connsiteX9" fmla="*/ 8893 w 10092"/>
              <a:gd name="connsiteY9" fmla="*/ 3723 h 10000"/>
              <a:gd name="connsiteX10" fmla="*/ 8963 w 10092"/>
              <a:gd name="connsiteY10" fmla="*/ 4311 h 10000"/>
              <a:gd name="connsiteX11" fmla="*/ 8963 w 10092"/>
              <a:gd name="connsiteY11" fmla="*/ 6297 h 10000"/>
              <a:gd name="connsiteX12" fmla="*/ 9022 w 10092"/>
              <a:gd name="connsiteY12" fmla="*/ 6971 h 10000"/>
              <a:gd name="connsiteX13" fmla="*/ 10092 w 10092"/>
              <a:gd name="connsiteY13" fmla="*/ 6978 h 10000"/>
              <a:gd name="connsiteX0" fmla="*/ 0 w 10095"/>
              <a:gd name="connsiteY0" fmla="*/ 1 h 10000"/>
              <a:gd name="connsiteX1" fmla="*/ 889 w 10095"/>
              <a:gd name="connsiteY1" fmla="*/ 0 h 10000"/>
              <a:gd name="connsiteX2" fmla="*/ 958 w 10095"/>
              <a:gd name="connsiteY2" fmla="*/ 586 h 10000"/>
              <a:gd name="connsiteX3" fmla="*/ 958 w 10095"/>
              <a:gd name="connsiteY3" fmla="*/ 9414 h 10000"/>
              <a:gd name="connsiteX4" fmla="*/ 1030 w 10095"/>
              <a:gd name="connsiteY4" fmla="*/ 10000 h 10000"/>
              <a:gd name="connsiteX5" fmla="*/ 4779 w 10095"/>
              <a:gd name="connsiteY5" fmla="*/ 10000 h 10000"/>
              <a:gd name="connsiteX6" fmla="*/ 4850 w 10095"/>
              <a:gd name="connsiteY6" fmla="*/ 9414 h 10000"/>
              <a:gd name="connsiteX7" fmla="*/ 4850 w 10095"/>
              <a:gd name="connsiteY7" fmla="*/ 4311 h 10000"/>
              <a:gd name="connsiteX8" fmla="*/ 4921 w 10095"/>
              <a:gd name="connsiteY8" fmla="*/ 3723 h 10000"/>
              <a:gd name="connsiteX9" fmla="*/ 8893 w 10095"/>
              <a:gd name="connsiteY9" fmla="*/ 3723 h 10000"/>
              <a:gd name="connsiteX10" fmla="*/ 8963 w 10095"/>
              <a:gd name="connsiteY10" fmla="*/ 4311 h 10000"/>
              <a:gd name="connsiteX11" fmla="*/ 8963 w 10095"/>
              <a:gd name="connsiteY11" fmla="*/ 6297 h 10000"/>
              <a:gd name="connsiteX12" fmla="*/ 9022 w 10095"/>
              <a:gd name="connsiteY12" fmla="*/ 6971 h 10000"/>
              <a:gd name="connsiteX13" fmla="*/ 10095 w 10095"/>
              <a:gd name="connsiteY13" fmla="*/ 6978 h 10000"/>
              <a:gd name="connsiteX0" fmla="*/ 0 w 10095"/>
              <a:gd name="connsiteY0" fmla="*/ 1 h 10000"/>
              <a:gd name="connsiteX1" fmla="*/ 889 w 10095"/>
              <a:gd name="connsiteY1" fmla="*/ 0 h 10000"/>
              <a:gd name="connsiteX2" fmla="*/ 958 w 10095"/>
              <a:gd name="connsiteY2" fmla="*/ 586 h 10000"/>
              <a:gd name="connsiteX3" fmla="*/ 958 w 10095"/>
              <a:gd name="connsiteY3" fmla="*/ 9414 h 10000"/>
              <a:gd name="connsiteX4" fmla="*/ 1030 w 10095"/>
              <a:gd name="connsiteY4" fmla="*/ 10000 h 10000"/>
              <a:gd name="connsiteX5" fmla="*/ 4779 w 10095"/>
              <a:gd name="connsiteY5" fmla="*/ 10000 h 10000"/>
              <a:gd name="connsiteX6" fmla="*/ 4850 w 10095"/>
              <a:gd name="connsiteY6" fmla="*/ 9414 h 10000"/>
              <a:gd name="connsiteX7" fmla="*/ 4850 w 10095"/>
              <a:gd name="connsiteY7" fmla="*/ 4311 h 10000"/>
              <a:gd name="connsiteX8" fmla="*/ 4921 w 10095"/>
              <a:gd name="connsiteY8" fmla="*/ 3723 h 10000"/>
              <a:gd name="connsiteX9" fmla="*/ 8893 w 10095"/>
              <a:gd name="connsiteY9" fmla="*/ 3723 h 10000"/>
              <a:gd name="connsiteX10" fmla="*/ 8963 w 10095"/>
              <a:gd name="connsiteY10" fmla="*/ 4311 h 10000"/>
              <a:gd name="connsiteX11" fmla="*/ 8963 w 10095"/>
              <a:gd name="connsiteY11" fmla="*/ 6297 h 10000"/>
              <a:gd name="connsiteX12" fmla="*/ 9022 w 10095"/>
              <a:gd name="connsiteY12" fmla="*/ 6971 h 10000"/>
              <a:gd name="connsiteX13" fmla="*/ 10095 w 10095"/>
              <a:gd name="connsiteY13" fmla="*/ 6978 h 10000"/>
              <a:gd name="connsiteX0" fmla="*/ 0 w 10095"/>
              <a:gd name="connsiteY0" fmla="*/ 1 h 10000"/>
              <a:gd name="connsiteX1" fmla="*/ 889 w 10095"/>
              <a:gd name="connsiteY1" fmla="*/ 0 h 10000"/>
              <a:gd name="connsiteX2" fmla="*/ 958 w 10095"/>
              <a:gd name="connsiteY2" fmla="*/ 586 h 10000"/>
              <a:gd name="connsiteX3" fmla="*/ 958 w 10095"/>
              <a:gd name="connsiteY3" fmla="*/ 9414 h 10000"/>
              <a:gd name="connsiteX4" fmla="*/ 1030 w 10095"/>
              <a:gd name="connsiteY4" fmla="*/ 10000 h 10000"/>
              <a:gd name="connsiteX5" fmla="*/ 4779 w 10095"/>
              <a:gd name="connsiteY5" fmla="*/ 10000 h 10000"/>
              <a:gd name="connsiteX6" fmla="*/ 4850 w 10095"/>
              <a:gd name="connsiteY6" fmla="*/ 9414 h 10000"/>
              <a:gd name="connsiteX7" fmla="*/ 4850 w 10095"/>
              <a:gd name="connsiteY7" fmla="*/ 4311 h 10000"/>
              <a:gd name="connsiteX8" fmla="*/ 4921 w 10095"/>
              <a:gd name="connsiteY8" fmla="*/ 3723 h 10000"/>
              <a:gd name="connsiteX9" fmla="*/ 8893 w 10095"/>
              <a:gd name="connsiteY9" fmla="*/ 3723 h 10000"/>
              <a:gd name="connsiteX10" fmla="*/ 8963 w 10095"/>
              <a:gd name="connsiteY10" fmla="*/ 4311 h 10000"/>
              <a:gd name="connsiteX11" fmla="*/ 8963 w 10095"/>
              <a:gd name="connsiteY11" fmla="*/ 6297 h 10000"/>
              <a:gd name="connsiteX12" fmla="*/ 9022 w 10095"/>
              <a:gd name="connsiteY12" fmla="*/ 6971 h 10000"/>
              <a:gd name="connsiteX13" fmla="*/ 10095 w 10095"/>
              <a:gd name="connsiteY13" fmla="*/ 6912 h 10000"/>
              <a:gd name="connsiteX0" fmla="*/ 0 w 10105"/>
              <a:gd name="connsiteY0" fmla="*/ 1 h 10000"/>
              <a:gd name="connsiteX1" fmla="*/ 889 w 10105"/>
              <a:gd name="connsiteY1" fmla="*/ 0 h 10000"/>
              <a:gd name="connsiteX2" fmla="*/ 958 w 10105"/>
              <a:gd name="connsiteY2" fmla="*/ 586 h 10000"/>
              <a:gd name="connsiteX3" fmla="*/ 958 w 10105"/>
              <a:gd name="connsiteY3" fmla="*/ 9414 h 10000"/>
              <a:gd name="connsiteX4" fmla="*/ 1030 w 10105"/>
              <a:gd name="connsiteY4" fmla="*/ 10000 h 10000"/>
              <a:gd name="connsiteX5" fmla="*/ 4779 w 10105"/>
              <a:gd name="connsiteY5" fmla="*/ 10000 h 10000"/>
              <a:gd name="connsiteX6" fmla="*/ 4850 w 10105"/>
              <a:gd name="connsiteY6" fmla="*/ 9414 h 10000"/>
              <a:gd name="connsiteX7" fmla="*/ 4850 w 10105"/>
              <a:gd name="connsiteY7" fmla="*/ 4311 h 10000"/>
              <a:gd name="connsiteX8" fmla="*/ 4921 w 10105"/>
              <a:gd name="connsiteY8" fmla="*/ 3723 h 10000"/>
              <a:gd name="connsiteX9" fmla="*/ 8893 w 10105"/>
              <a:gd name="connsiteY9" fmla="*/ 3723 h 10000"/>
              <a:gd name="connsiteX10" fmla="*/ 8963 w 10105"/>
              <a:gd name="connsiteY10" fmla="*/ 4311 h 10000"/>
              <a:gd name="connsiteX11" fmla="*/ 8963 w 10105"/>
              <a:gd name="connsiteY11" fmla="*/ 6297 h 10000"/>
              <a:gd name="connsiteX12" fmla="*/ 9022 w 10105"/>
              <a:gd name="connsiteY12" fmla="*/ 6971 h 10000"/>
              <a:gd name="connsiteX13" fmla="*/ 10105 w 10105"/>
              <a:gd name="connsiteY13" fmla="*/ 6978 h 10000"/>
              <a:gd name="connsiteX0" fmla="*/ 0 w 10105"/>
              <a:gd name="connsiteY0" fmla="*/ 1 h 10000"/>
              <a:gd name="connsiteX1" fmla="*/ 889 w 10105"/>
              <a:gd name="connsiteY1" fmla="*/ 0 h 10000"/>
              <a:gd name="connsiteX2" fmla="*/ 958 w 10105"/>
              <a:gd name="connsiteY2" fmla="*/ 586 h 10000"/>
              <a:gd name="connsiteX3" fmla="*/ 958 w 10105"/>
              <a:gd name="connsiteY3" fmla="*/ 9414 h 10000"/>
              <a:gd name="connsiteX4" fmla="*/ 1030 w 10105"/>
              <a:gd name="connsiteY4" fmla="*/ 10000 h 10000"/>
              <a:gd name="connsiteX5" fmla="*/ 4779 w 10105"/>
              <a:gd name="connsiteY5" fmla="*/ 10000 h 10000"/>
              <a:gd name="connsiteX6" fmla="*/ 4850 w 10105"/>
              <a:gd name="connsiteY6" fmla="*/ 9414 h 10000"/>
              <a:gd name="connsiteX7" fmla="*/ 4850 w 10105"/>
              <a:gd name="connsiteY7" fmla="*/ 4311 h 10000"/>
              <a:gd name="connsiteX8" fmla="*/ 4921 w 10105"/>
              <a:gd name="connsiteY8" fmla="*/ 3723 h 10000"/>
              <a:gd name="connsiteX9" fmla="*/ 8893 w 10105"/>
              <a:gd name="connsiteY9" fmla="*/ 3723 h 10000"/>
              <a:gd name="connsiteX10" fmla="*/ 8963 w 10105"/>
              <a:gd name="connsiteY10" fmla="*/ 4311 h 10000"/>
              <a:gd name="connsiteX11" fmla="*/ 8963 w 10105"/>
              <a:gd name="connsiteY11" fmla="*/ 6297 h 10000"/>
              <a:gd name="connsiteX12" fmla="*/ 9022 w 10105"/>
              <a:gd name="connsiteY12" fmla="*/ 6971 h 10000"/>
              <a:gd name="connsiteX13" fmla="*/ 10105 w 10105"/>
              <a:gd name="connsiteY13" fmla="*/ 6978 h 10000"/>
              <a:gd name="connsiteX0" fmla="*/ 0 w 10105"/>
              <a:gd name="connsiteY0" fmla="*/ 1 h 10000"/>
              <a:gd name="connsiteX1" fmla="*/ 889 w 10105"/>
              <a:gd name="connsiteY1" fmla="*/ 0 h 10000"/>
              <a:gd name="connsiteX2" fmla="*/ 958 w 10105"/>
              <a:gd name="connsiteY2" fmla="*/ 586 h 10000"/>
              <a:gd name="connsiteX3" fmla="*/ 958 w 10105"/>
              <a:gd name="connsiteY3" fmla="*/ 9414 h 10000"/>
              <a:gd name="connsiteX4" fmla="*/ 1030 w 10105"/>
              <a:gd name="connsiteY4" fmla="*/ 10000 h 10000"/>
              <a:gd name="connsiteX5" fmla="*/ 4779 w 10105"/>
              <a:gd name="connsiteY5" fmla="*/ 10000 h 10000"/>
              <a:gd name="connsiteX6" fmla="*/ 4850 w 10105"/>
              <a:gd name="connsiteY6" fmla="*/ 9414 h 10000"/>
              <a:gd name="connsiteX7" fmla="*/ 4850 w 10105"/>
              <a:gd name="connsiteY7" fmla="*/ 4311 h 10000"/>
              <a:gd name="connsiteX8" fmla="*/ 4921 w 10105"/>
              <a:gd name="connsiteY8" fmla="*/ 3723 h 10000"/>
              <a:gd name="connsiteX9" fmla="*/ 8893 w 10105"/>
              <a:gd name="connsiteY9" fmla="*/ 3723 h 10000"/>
              <a:gd name="connsiteX10" fmla="*/ 8963 w 10105"/>
              <a:gd name="connsiteY10" fmla="*/ 4311 h 10000"/>
              <a:gd name="connsiteX11" fmla="*/ 8963 w 10105"/>
              <a:gd name="connsiteY11" fmla="*/ 6297 h 10000"/>
              <a:gd name="connsiteX12" fmla="*/ 9022 w 10105"/>
              <a:gd name="connsiteY12" fmla="*/ 6971 h 10000"/>
              <a:gd name="connsiteX13" fmla="*/ 10105 w 10105"/>
              <a:gd name="connsiteY13" fmla="*/ 6978 h 10000"/>
              <a:gd name="connsiteX0" fmla="*/ 0 w 10131"/>
              <a:gd name="connsiteY0" fmla="*/ 1 h 10000"/>
              <a:gd name="connsiteX1" fmla="*/ 889 w 10131"/>
              <a:gd name="connsiteY1" fmla="*/ 0 h 10000"/>
              <a:gd name="connsiteX2" fmla="*/ 958 w 10131"/>
              <a:gd name="connsiteY2" fmla="*/ 586 h 10000"/>
              <a:gd name="connsiteX3" fmla="*/ 958 w 10131"/>
              <a:gd name="connsiteY3" fmla="*/ 9414 h 10000"/>
              <a:gd name="connsiteX4" fmla="*/ 1030 w 10131"/>
              <a:gd name="connsiteY4" fmla="*/ 10000 h 10000"/>
              <a:gd name="connsiteX5" fmla="*/ 4779 w 10131"/>
              <a:gd name="connsiteY5" fmla="*/ 10000 h 10000"/>
              <a:gd name="connsiteX6" fmla="*/ 4850 w 10131"/>
              <a:gd name="connsiteY6" fmla="*/ 9414 h 10000"/>
              <a:gd name="connsiteX7" fmla="*/ 4850 w 10131"/>
              <a:gd name="connsiteY7" fmla="*/ 4311 h 10000"/>
              <a:gd name="connsiteX8" fmla="*/ 4921 w 10131"/>
              <a:gd name="connsiteY8" fmla="*/ 3723 h 10000"/>
              <a:gd name="connsiteX9" fmla="*/ 8893 w 10131"/>
              <a:gd name="connsiteY9" fmla="*/ 3723 h 10000"/>
              <a:gd name="connsiteX10" fmla="*/ 8963 w 10131"/>
              <a:gd name="connsiteY10" fmla="*/ 4311 h 10000"/>
              <a:gd name="connsiteX11" fmla="*/ 8963 w 10131"/>
              <a:gd name="connsiteY11" fmla="*/ 6297 h 10000"/>
              <a:gd name="connsiteX12" fmla="*/ 9022 w 10131"/>
              <a:gd name="connsiteY12" fmla="*/ 6971 h 10000"/>
              <a:gd name="connsiteX13" fmla="*/ 10131 w 10131"/>
              <a:gd name="connsiteY13" fmla="*/ 6978 h 10000"/>
              <a:gd name="connsiteX0" fmla="*/ 0 w 9996"/>
              <a:gd name="connsiteY0" fmla="*/ 1 h 10000"/>
              <a:gd name="connsiteX1" fmla="*/ 889 w 9996"/>
              <a:gd name="connsiteY1" fmla="*/ 0 h 10000"/>
              <a:gd name="connsiteX2" fmla="*/ 958 w 9996"/>
              <a:gd name="connsiteY2" fmla="*/ 586 h 10000"/>
              <a:gd name="connsiteX3" fmla="*/ 958 w 9996"/>
              <a:gd name="connsiteY3" fmla="*/ 9414 h 10000"/>
              <a:gd name="connsiteX4" fmla="*/ 1030 w 9996"/>
              <a:gd name="connsiteY4" fmla="*/ 10000 h 10000"/>
              <a:gd name="connsiteX5" fmla="*/ 4779 w 9996"/>
              <a:gd name="connsiteY5" fmla="*/ 10000 h 10000"/>
              <a:gd name="connsiteX6" fmla="*/ 4850 w 9996"/>
              <a:gd name="connsiteY6" fmla="*/ 9414 h 10000"/>
              <a:gd name="connsiteX7" fmla="*/ 4850 w 9996"/>
              <a:gd name="connsiteY7" fmla="*/ 4311 h 10000"/>
              <a:gd name="connsiteX8" fmla="*/ 4921 w 9996"/>
              <a:gd name="connsiteY8" fmla="*/ 3723 h 10000"/>
              <a:gd name="connsiteX9" fmla="*/ 8893 w 9996"/>
              <a:gd name="connsiteY9" fmla="*/ 3723 h 10000"/>
              <a:gd name="connsiteX10" fmla="*/ 8963 w 9996"/>
              <a:gd name="connsiteY10" fmla="*/ 4311 h 10000"/>
              <a:gd name="connsiteX11" fmla="*/ 8963 w 9996"/>
              <a:gd name="connsiteY11" fmla="*/ 6297 h 10000"/>
              <a:gd name="connsiteX12" fmla="*/ 9022 w 9996"/>
              <a:gd name="connsiteY12" fmla="*/ 6971 h 10000"/>
              <a:gd name="connsiteX13" fmla="*/ 9996 w 9996"/>
              <a:gd name="connsiteY13" fmla="*/ 697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996" h="10000">
                <a:moveTo>
                  <a:pt x="0" y="1"/>
                </a:moveTo>
                <a:lnTo>
                  <a:pt x="889" y="0"/>
                </a:lnTo>
                <a:cubicBezTo>
                  <a:pt x="924" y="0"/>
                  <a:pt x="958" y="272"/>
                  <a:pt x="958" y="586"/>
                </a:cubicBezTo>
                <a:lnTo>
                  <a:pt x="958" y="9414"/>
                </a:lnTo>
                <a:cubicBezTo>
                  <a:pt x="958" y="9750"/>
                  <a:pt x="989" y="10000"/>
                  <a:pt x="1030" y="10000"/>
                </a:cubicBezTo>
                <a:lnTo>
                  <a:pt x="4779" y="10000"/>
                </a:lnTo>
                <a:cubicBezTo>
                  <a:pt x="4818" y="10000"/>
                  <a:pt x="4850" y="9750"/>
                  <a:pt x="4850" y="9414"/>
                </a:cubicBezTo>
                <a:lnTo>
                  <a:pt x="4850" y="4311"/>
                </a:lnTo>
                <a:cubicBezTo>
                  <a:pt x="4850" y="3996"/>
                  <a:pt x="4883" y="3723"/>
                  <a:pt x="4921" y="3723"/>
                </a:cubicBezTo>
                <a:lnTo>
                  <a:pt x="8893" y="3723"/>
                </a:lnTo>
                <a:cubicBezTo>
                  <a:pt x="8932" y="3723"/>
                  <a:pt x="8963" y="3996"/>
                  <a:pt x="8963" y="4311"/>
                </a:cubicBezTo>
                <a:lnTo>
                  <a:pt x="8963" y="6297"/>
                </a:lnTo>
                <a:cubicBezTo>
                  <a:pt x="8963" y="6633"/>
                  <a:pt x="8986" y="6971"/>
                  <a:pt x="9022" y="6971"/>
                </a:cubicBezTo>
                <a:cubicBezTo>
                  <a:pt x="9669" y="6959"/>
                  <a:pt x="9686" y="6968"/>
                  <a:pt x="9996" y="6978"/>
                </a:cubicBez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1"/>
          <p:cNvSpPr>
            <a:spLocks/>
          </p:cNvSpPr>
          <p:nvPr userDrawn="1"/>
        </p:nvSpPr>
        <p:spPr bwMode="gray">
          <a:xfrm>
            <a:off x="-4979" y="4336985"/>
            <a:ext cx="9147342" cy="1757619"/>
          </a:xfrm>
          <a:custGeom>
            <a:avLst/>
            <a:gdLst>
              <a:gd name="T0" fmla="*/ 0 w 8479"/>
              <a:gd name="T1" fmla="*/ 772 h 894"/>
              <a:gd name="T2" fmla="*/ 1132 w 8479"/>
              <a:gd name="T3" fmla="*/ 772 h 894"/>
              <a:gd name="T4" fmla="*/ 1160 w 8479"/>
              <a:gd name="T5" fmla="*/ 744 h 894"/>
              <a:gd name="T6" fmla="*/ 1160 w 8479"/>
              <a:gd name="T7" fmla="*/ 263 h 894"/>
              <a:gd name="T8" fmla="*/ 1188 w 8479"/>
              <a:gd name="T9" fmla="*/ 235 h 894"/>
              <a:gd name="T10" fmla="*/ 2202 w 8479"/>
              <a:gd name="T11" fmla="*/ 235 h 894"/>
              <a:gd name="T12" fmla="*/ 2230 w 8479"/>
              <a:gd name="T13" fmla="*/ 263 h 894"/>
              <a:gd name="T14" fmla="*/ 2230 w 8479"/>
              <a:gd name="T15" fmla="*/ 745 h 894"/>
              <a:gd name="T16" fmla="*/ 2258 w 8479"/>
              <a:gd name="T17" fmla="*/ 773 h 894"/>
              <a:gd name="T18" fmla="*/ 3688 w 8479"/>
              <a:gd name="T19" fmla="*/ 773 h 894"/>
              <a:gd name="T20" fmla="*/ 3716 w 8479"/>
              <a:gd name="T21" fmla="*/ 745 h 894"/>
              <a:gd name="T22" fmla="*/ 3716 w 8479"/>
              <a:gd name="T23" fmla="*/ 28 h 894"/>
              <a:gd name="T24" fmla="*/ 3744 w 8479"/>
              <a:gd name="T25" fmla="*/ 0 h 894"/>
              <a:gd name="T26" fmla="*/ 5033 w 8479"/>
              <a:gd name="T27" fmla="*/ 0 h 894"/>
              <a:gd name="T28" fmla="*/ 5061 w 8479"/>
              <a:gd name="T29" fmla="*/ 28 h 894"/>
              <a:gd name="T30" fmla="*/ 5061 w 8479"/>
              <a:gd name="T31" fmla="*/ 516 h 894"/>
              <a:gd name="T32" fmla="*/ 5089 w 8479"/>
              <a:gd name="T33" fmla="*/ 544 h 894"/>
              <a:gd name="T34" fmla="*/ 5446 w 8479"/>
              <a:gd name="T35" fmla="*/ 544 h 894"/>
              <a:gd name="T36" fmla="*/ 5474 w 8479"/>
              <a:gd name="T37" fmla="*/ 516 h 894"/>
              <a:gd name="T38" fmla="*/ 5474 w 8479"/>
              <a:gd name="T39" fmla="*/ 205 h 894"/>
              <a:gd name="T40" fmla="*/ 5502 w 8479"/>
              <a:gd name="T41" fmla="*/ 177 h 894"/>
              <a:gd name="T42" fmla="*/ 6295 w 8479"/>
              <a:gd name="T43" fmla="*/ 177 h 894"/>
              <a:gd name="T44" fmla="*/ 6323 w 8479"/>
              <a:gd name="T45" fmla="*/ 205 h 894"/>
              <a:gd name="T46" fmla="*/ 6323 w 8479"/>
              <a:gd name="T47" fmla="*/ 866 h 894"/>
              <a:gd name="T48" fmla="*/ 6351 w 8479"/>
              <a:gd name="T49" fmla="*/ 894 h 894"/>
              <a:gd name="T50" fmla="*/ 7237 w 8479"/>
              <a:gd name="T51" fmla="*/ 894 h 894"/>
              <a:gd name="T52" fmla="*/ 7265 w 8479"/>
              <a:gd name="T53" fmla="*/ 866 h 894"/>
              <a:gd name="T54" fmla="*/ 7265 w 8479"/>
              <a:gd name="T55" fmla="*/ 563 h 894"/>
              <a:gd name="T56" fmla="*/ 7293 w 8479"/>
              <a:gd name="T57" fmla="*/ 535 h 894"/>
              <a:gd name="T58" fmla="*/ 8479 w 8479"/>
              <a:gd name="T59" fmla="*/ 535 h 894"/>
              <a:gd name="connsiteX0" fmla="*/ 0 w 8665"/>
              <a:gd name="connsiteY0" fmla="*/ 8635 h 10000"/>
              <a:gd name="connsiteX1" fmla="*/ 33 w 8665"/>
              <a:gd name="connsiteY1" fmla="*/ 8322 h 10000"/>
              <a:gd name="connsiteX2" fmla="*/ 33 w 8665"/>
              <a:gd name="connsiteY2" fmla="*/ 2942 h 10000"/>
              <a:gd name="connsiteX3" fmla="*/ 66 w 8665"/>
              <a:gd name="connsiteY3" fmla="*/ 2629 h 10000"/>
              <a:gd name="connsiteX4" fmla="*/ 1262 w 8665"/>
              <a:gd name="connsiteY4" fmla="*/ 2629 h 10000"/>
              <a:gd name="connsiteX5" fmla="*/ 1295 w 8665"/>
              <a:gd name="connsiteY5" fmla="*/ 2942 h 10000"/>
              <a:gd name="connsiteX6" fmla="*/ 1295 w 8665"/>
              <a:gd name="connsiteY6" fmla="*/ 8333 h 10000"/>
              <a:gd name="connsiteX7" fmla="*/ 1328 w 8665"/>
              <a:gd name="connsiteY7" fmla="*/ 8647 h 10000"/>
              <a:gd name="connsiteX8" fmla="*/ 3015 w 8665"/>
              <a:gd name="connsiteY8" fmla="*/ 8647 h 10000"/>
              <a:gd name="connsiteX9" fmla="*/ 3048 w 8665"/>
              <a:gd name="connsiteY9" fmla="*/ 8333 h 10000"/>
              <a:gd name="connsiteX10" fmla="*/ 3048 w 8665"/>
              <a:gd name="connsiteY10" fmla="*/ 313 h 10000"/>
              <a:gd name="connsiteX11" fmla="*/ 3081 w 8665"/>
              <a:gd name="connsiteY11" fmla="*/ 0 h 10000"/>
              <a:gd name="connsiteX12" fmla="*/ 4601 w 8665"/>
              <a:gd name="connsiteY12" fmla="*/ 0 h 10000"/>
              <a:gd name="connsiteX13" fmla="*/ 4634 w 8665"/>
              <a:gd name="connsiteY13" fmla="*/ 313 h 10000"/>
              <a:gd name="connsiteX14" fmla="*/ 4634 w 8665"/>
              <a:gd name="connsiteY14" fmla="*/ 5772 h 10000"/>
              <a:gd name="connsiteX15" fmla="*/ 4667 w 8665"/>
              <a:gd name="connsiteY15" fmla="*/ 6085 h 10000"/>
              <a:gd name="connsiteX16" fmla="*/ 5088 w 8665"/>
              <a:gd name="connsiteY16" fmla="*/ 6085 h 10000"/>
              <a:gd name="connsiteX17" fmla="*/ 5121 w 8665"/>
              <a:gd name="connsiteY17" fmla="*/ 5772 h 10000"/>
              <a:gd name="connsiteX18" fmla="*/ 5121 w 8665"/>
              <a:gd name="connsiteY18" fmla="*/ 2293 h 10000"/>
              <a:gd name="connsiteX19" fmla="*/ 5154 w 8665"/>
              <a:gd name="connsiteY19" fmla="*/ 1980 h 10000"/>
              <a:gd name="connsiteX20" fmla="*/ 6089 w 8665"/>
              <a:gd name="connsiteY20" fmla="*/ 1980 h 10000"/>
              <a:gd name="connsiteX21" fmla="*/ 6122 w 8665"/>
              <a:gd name="connsiteY21" fmla="*/ 2293 h 10000"/>
              <a:gd name="connsiteX22" fmla="*/ 6122 w 8665"/>
              <a:gd name="connsiteY22" fmla="*/ 9687 h 10000"/>
              <a:gd name="connsiteX23" fmla="*/ 6155 w 8665"/>
              <a:gd name="connsiteY23" fmla="*/ 10000 h 10000"/>
              <a:gd name="connsiteX24" fmla="*/ 7200 w 8665"/>
              <a:gd name="connsiteY24" fmla="*/ 10000 h 10000"/>
              <a:gd name="connsiteX25" fmla="*/ 7233 w 8665"/>
              <a:gd name="connsiteY25" fmla="*/ 9687 h 10000"/>
              <a:gd name="connsiteX26" fmla="*/ 7233 w 8665"/>
              <a:gd name="connsiteY26" fmla="*/ 6298 h 10000"/>
              <a:gd name="connsiteX27" fmla="*/ 7266 w 8665"/>
              <a:gd name="connsiteY27" fmla="*/ 5984 h 10000"/>
              <a:gd name="connsiteX28" fmla="*/ 8665 w 8665"/>
              <a:gd name="connsiteY28" fmla="*/ 5984 h 10000"/>
              <a:gd name="connsiteX0" fmla="*/ 0 w 9962"/>
              <a:gd name="connsiteY0" fmla="*/ 8322 h 10000"/>
              <a:gd name="connsiteX1" fmla="*/ 0 w 9962"/>
              <a:gd name="connsiteY1" fmla="*/ 2942 h 10000"/>
              <a:gd name="connsiteX2" fmla="*/ 38 w 9962"/>
              <a:gd name="connsiteY2" fmla="*/ 2629 h 10000"/>
              <a:gd name="connsiteX3" fmla="*/ 1418 w 9962"/>
              <a:gd name="connsiteY3" fmla="*/ 2629 h 10000"/>
              <a:gd name="connsiteX4" fmla="*/ 1457 w 9962"/>
              <a:gd name="connsiteY4" fmla="*/ 2942 h 10000"/>
              <a:gd name="connsiteX5" fmla="*/ 1457 w 9962"/>
              <a:gd name="connsiteY5" fmla="*/ 8333 h 10000"/>
              <a:gd name="connsiteX6" fmla="*/ 1495 w 9962"/>
              <a:gd name="connsiteY6" fmla="*/ 8647 h 10000"/>
              <a:gd name="connsiteX7" fmla="*/ 3442 w 9962"/>
              <a:gd name="connsiteY7" fmla="*/ 8647 h 10000"/>
              <a:gd name="connsiteX8" fmla="*/ 3480 w 9962"/>
              <a:gd name="connsiteY8" fmla="*/ 8333 h 10000"/>
              <a:gd name="connsiteX9" fmla="*/ 3480 w 9962"/>
              <a:gd name="connsiteY9" fmla="*/ 313 h 10000"/>
              <a:gd name="connsiteX10" fmla="*/ 3518 w 9962"/>
              <a:gd name="connsiteY10" fmla="*/ 0 h 10000"/>
              <a:gd name="connsiteX11" fmla="*/ 5272 w 9962"/>
              <a:gd name="connsiteY11" fmla="*/ 0 h 10000"/>
              <a:gd name="connsiteX12" fmla="*/ 5310 w 9962"/>
              <a:gd name="connsiteY12" fmla="*/ 313 h 10000"/>
              <a:gd name="connsiteX13" fmla="*/ 5310 w 9962"/>
              <a:gd name="connsiteY13" fmla="*/ 5772 h 10000"/>
              <a:gd name="connsiteX14" fmla="*/ 5348 w 9962"/>
              <a:gd name="connsiteY14" fmla="*/ 6085 h 10000"/>
              <a:gd name="connsiteX15" fmla="*/ 5834 w 9962"/>
              <a:gd name="connsiteY15" fmla="*/ 6085 h 10000"/>
              <a:gd name="connsiteX16" fmla="*/ 5872 w 9962"/>
              <a:gd name="connsiteY16" fmla="*/ 5772 h 10000"/>
              <a:gd name="connsiteX17" fmla="*/ 5872 w 9962"/>
              <a:gd name="connsiteY17" fmla="*/ 2293 h 10000"/>
              <a:gd name="connsiteX18" fmla="*/ 5910 w 9962"/>
              <a:gd name="connsiteY18" fmla="*/ 1980 h 10000"/>
              <a:gd name="connsiteX19" fmla="*/ 6989 w 9962"/>
              <a:gd name="connsiteY19" fmla="*/ 1980 h 10000"/>
              <a:gd name="connsiteX20" fmla="*/ 7027 w 9962"/>
              <a:gd name="connsiteY20" fmla="*/ 2293 h 10000"/>
              <a:gd name="connsiteX21" fmla="*/ 7027 w 9962"/>
              <a:gd name="connsiteY21" fmla="*/ 9687 h 10000"/>
              <a:gd name="connsiteX22" fmla="*/ 7065 w 9962"/>
              <a:gd name="connsiteY22" fmla="*/ 10000 h 10000"/>
              <a:gd name="connsiteX23" fmla="*/ 8271 w 9962"/>
              <a:gd name="connsiteY23" fmla="*/ 10000 h 10000"/>
              <a:gd name="connsiteX24" fmla="*/ 8309 w 9962"/>
              <a:gd name="connsiteY24" fmla="*/ 9687 h 10000"/>
              <a:gd name="connsiteX25" fmla="*/ 8309 w 9962"/>
              <a:gd name="connsiteY25" fmla="*/ 6298 h 10000"/>
              <a:gd name="connsiteX26" fmla="*/ 8347 w 9962"/>
              <a:gd name="connsiteY26" fmla="*/ 5984 h 10000"/>
              <a:gd name="connsiteX27" fmla="*/ 9962 w 9962"/>
              <a:gd name="connsiteY27" fmla="*/ 5984 h 10000"/>
              <a:gd name="connsiteX0" fmla="*/ 0 w 10000"/>
              <a:gd name="connsiteY0" fmla="*/ 2942 h 10000"/>
              <a:gd name="connsiteX1" fmla="*/ 38 w 10000"/>
              <a:gd name="connsiteY1" fmla="*/ 2629 h 10000"/>
              <a:gd name="connsiteX2" fmla="*/ 1423 w 10000"/>
              <a:gd name="connsiteY2" fmla="*/ 2629 h 10000"/>
              <a:gd name="connsiteX3" fmla="*/ 1463 w 10000"/>
              <a:gd name="connsiteY3" fmla="*/ 2942 h 10000"/>
              <a:gd name="connsiteX4" fmla="*/ 1463 w 10000"/>
              <a:gd name="connsiteY4" fmla="*/ 8333 h 10000"/>
              <a:gd name="connsiteX5" fmla="*/ 1501 w 10000"/>
              <a:gd name="connsiteY5" fmla="*/ 8647 h 10000"/>
              <a:gd name="connsiteX6" fmla="*/ 3455 w 10000"/>
              <a:gd name="connsiteY6" fmla="*/ 8647 h 10000"/>
              <a:gd name="connsiteX7" fmla="*/ 3493 w 10000"/>
              <a:gd name="connsiteY7" fmla="*/ 8333 h 10000"/>
              <a:gd name="connsiteX8" fmla="*/ 3493 w 10000"/>
              <a:gd name="connsiteY8" fmla="*/ 313 h 10000"/>
              <a:gd name="connsiteX9" fmla="*/ 3531 w 10000"/>
              <a:gd name="connsiteY9" fmla="*/ 0 h 10000"/>
              <a:gd name="connsiteX10" fmla="*/ 5292 w 10000"/>
              <a:gd name="connsiteY10" fmla="*/ 0 h 10000"/>
              <a:gd name="connsiteX11" fmla="*/ 5330 w 10000"/>
              <a:gd name="connsiteY11" fmla="*/ 313 h 10000"/>
              <a:gd name="connsiteX12" fmla="*/ 5330 w 10000"/>
              <a:gd name="connsiteY12" fmla="*/ 5772 h 10000"/>
              <a:gd name="connsiteX13" fmla="*/ 5368 w 10000"/>
              <a:gd name="connsiteY13" fmla="*/ 6085 h 10000"/>
              <a:gd name="connsiteX14" fmla="*/ 5856 w 10000"/>
              <a:gd name="connsiteY14" fmla="*/ 6085 h 10000"/>
              <a:gd name="connsiteX15" fmla="*/ 5894 w 10000"/>
              <a:gd name="connsiteY15" fmla="*/ 5772 h 10000"/>
              <a:gd name="connsiteX16" fmla="*/ 5894 w 10000"/>
              <a:gd name="connsiteY16" fmla="*/ 2293 h 10000"/>
              <a:gd name="connsiteX17" fmla="*/ 5933 w 10000"/>
              <a:gd name="connsiteY17" fmla="*/ 1980 h 10000"/>
              <a:gd name="connsiteX18" fmla="*/ 7016 w 10000"/>
              <a:gd name="connsiteY18" fmla="*/ 1980 h 10000"/>
              <a:gd name="connsiteX19" fmla="*/ 7054 w 10000"/>
              <a:gd name="connsiteY19" fmla="*/ 2293 h 10000"/>
              <a:gd name="connsiteX20" fmla="*/ 7054 w 10000"/>
              <a:gd name="connsiteY20" fmla="*/ 9687 h 10000"/>
              <a:gd name="connsiteX21" fmla="*/ 7092 w 10000"/>
              <a:gd name="connsiteY21" fmla="*/ 10000 h 10000"/>
              <a:gd name="connsiteX22" fmla="*/ 8303 w 10000"/>
              <a:gd name="connsiteY22" fmla="*/ 10000 h 10000"/>
              <a:gd name="connsiteX23" fmla="*/ 8341 w 10000"/>
              <a:gd name="connsiteY23" fmla="*/ 9687 h 10000"/>
              <a:gd name="connsiteX24" fmla="*/ 8341 w 10000"/>
              <a:gd name="connsiteY24" fmla="*/ 6298 h 10000"/>
              <a:gd name="connsiteX25" fmla="*/ 8379 w 10000"/>
              <a:gd name="connsiteY25" fmla="*/ 5984 h 10000"/>
              <a:gd name="connsiteX26" fmla="*/ 10000 w 10000"/>
              <a:gd name="connsiteY26" fmla="*/ 5984 h 10000"/>
              <a:gd name="connsiteX0" fmla="*/ 0 w 9962"/>
              <a:gd name="connsiteY0" fmla="*/ 2629 h 10000"/>
              <a:gd name="connsiteX1" fmla="*/ 1385 w 9962"/>
              <a:gd name="connsiteY1" fmla="*/ 2629 h 10000"/>
              <a:gd name="connsiteX2" fmla="*/ 1425 w 9962"/>
              <a:gd name="connsiteY2" fmla="*/ 2942 h 10000"/>
              <a:gd name="connsiteX3" fmla="*/ 1425 w 9962"/>
              <a:gd name="connsiteY3" fmla="*/ 8333 h 10000"/>
              <a:gd name="connsiteX4" fmla="*/ 1463 w 9962"/>
              <a:gd name="connsiteY4" fmla="*/ 8647 h 10000"/>
              <a:gd name="connsiteX5" fmla="*/ 3417 w 9962"/>
              <a:gd name="connsiteY5" fmla="*/ 8647 h 10000"/>
              <a:gd name="connsiteX6" fmla="*/ 3455 w 9962"/>
              <a:gd name="connsiteY6" fmla="*/ 8333 h 10000"/>
              <a:gd name="connsiteX7" fmla="*/ 3455 w 9962"/>
              <a:gd name="connsiteY7" fmla="*/ 313 h 10000"/>
              <a:gd name="connsiteX8" fmla="*/ 3493 w 9962"/>
              <a:gd name="connsiteY8" fmla="*/ 0 h 10000"/>
              <a:gd name="connsiteX9" fmla="*/ 5254 w 9962"/>
              <a:gd name="connsiteY9" fmla="*/ 0 h 10000"/>
              <a:gd name="connsiteX10" fmla="*/ 5292 w 9962"/>
              <a:gd name="connsiteY10" fmla="*/ 313 h 10000"/>
              <a:gd name="connsiteX11" fmla="*/ 5292 w 9962"/>
              <a:gd name="connsiteY11" fmla="*/ 5772 h 10000"/>
              <a:gd name="connsiteX12" fmla="*/ 5330 w 9962"/>
              <a:gd name="connsiteY12" fmla="*/ 6085 h 10000"/>
              <a:gd name="connsiteX13" fmla="*/ 5818 w 9962"/>
              <a:gd name="connsiteY13" fmla="*/ 6085 h 10000"/>
              <a:gd name="connsiteX14" fmla="*/ 5856 w 9962"/>
              <a:gd name="connsiteY14" fmla="*/ 5772 h 10000"/>
              <a:gd name="connsiteX15" fmla="*/ 5856 w 9962"/>
              <a:gd name="connsiteY15" fmla="*/ 2293 h 10000"/>
              <a:gd name="connsiteX16" fmla="*/ 5895 w 9962"/>
              <a:gd name="connsiteY16" fmla="*/ 1980 h 10000"/>
              <a:gd name="connsiteX17" fmla="*/ 6978 w 9962"/>
              <a:gd name="connsiteY17" fmla="*/ 1980 h 10000"/>
              <a:gd name="connsiteX18" fmla="*/ 7016 w 9962"/>
              <a:gd name="connsiteY18" fmla="*/ 2293 h 10000"/>
              <a:gd name="connsiteX19" fmla="*/ 7016 w 9962"/>
              <a:gd name="connsiteY19" fmla="*/ 9687 h 10000"/>
              <a:gd name="connsiteX20" fmla="*/ 7054 w 9962"/>
              <a:gd name="connsiteY20" fmla="*/ 10000 h 10000"/>
              <a:gd name="connsiteX21" fmla="*/ 8265 w 9962"/>
              <a:gd name="connsiteY21" fmla="*/ 10000 h 10000"/>
              <a:gd name="connsiteX22" fmla="*/ 8303 w 9962"/>
              <a:gd name="connsiteY22" fmla="*/ 9687 h 10000"/>
              <a:gd name="connsiteX23" fmla="*/ 8303 w 9962"/>
              <a:gd name="connsiteY23" fmla="*/ 6298 h 10000"/>
              <a:gd name="connsiteX24" fmla="*/ 8341 w 9962"/>
              <a:gd name="connsiteY24" fmla="*/ 5984 h 10000"/>
              <a:gd name="connsiteX25" fmla="*/ 9962 w 9962"/>
              <a:gd name="connsiteY25" fmla="*/ 5984 h 10000"/>
              <a:gd name="connsiteX0" fmla="*/ 0 w 8610"/>
              <a:gd name="connsiteY0" fmla="*/ 2629 h 10000"/>
              <a:gd name="connsiteX1" fmla="*/ 40 w 8610"/>
              <a:gd name="connsiteY1" fmla="*/ 2942 h 10000"/>
              <a:gd name="connsiteX2" fmla="*/ 40 w 8610"/>
              <a:gd name="connsiteY2" fmla="*/ 8333 h 10000"/>
              <a:gd name="connsiteX3" fmla="*/ 79 w 8610"/>
              <a:gd name="connsiteY3" fmla="*/ 8647 h 10000"/>
              <a:gd name="connsiteX4" fmla="*/ 2040 w 8610"/>
              <a:gd name="connsiteY4" fmla="*/ 8647 h 10000"/>
              <a:gd name="connsiteX5" fmla="*/ 2078 w 8610"/>
              <a:gd name="connsiteY5" fmla="*/ 8333 h 10000"/>
              <a:gd name="connsiteX6" fmla="*/ 2078 w 8610"/>
              <a:gd name="connsiteY6" fmla="*/ 313 h 10000"/>
              <a:gd name="connsiteX7" fmla="*/ 2116 w 8610"/>
              <a:gd name="connsiteY7" fmla="*/ 0 h 10000"/>
              <a:gd name="connsiteX8" fmla="*/ 3884 w 8610"/>
              <a:gd name="connsiteY8" fmla="*/ 0 h 10000"/>
              <a:gd name="connsiteX9" fmla="*/ 3922 w 8610"/>
              <a:gd name="connsiteY9" fmla="*/ 313 h 10000"/>
              <a:gd name="connsiteX10" fmla="*/ 3922 w 8610"/>
              <a:gd name="connsiteY10" fmla="*/ 5772 h 10000"/>
              <a:gd name="connsiteX11" fmla="*/ 3960 w 8610"/>
              <a:gd name="connsiteY11" fmla="*/ 6085 h 10000"/>
              <a:gd name="connsiteX12" fmla="*/ 4450 w 8610"/>
              <a:gd name="connsiteY12" fmla="*/ 6085 h 10000"/>
              <a:gd name="connsiteX13" fmla="*/ 4488 w 8610"/>
              <a:gd name="connsiteY13" fmla="*/ 5772 h 10000"/>
              <a:gd name="connsiteX14" fmla="*/ 4488 w 8610"/>
              <a:gd name="connsiteY14" fmla="*/ 2293 h 10000"/>
              <a:gd name="connsiteX15" fmla="*/ 4527 w 8610"/>
              <a:gd name="connsiteY15" fmla="*/ 1980 h 10000"/>
              <a:gd name="connsiteX16" fmla="*/ 5615 w 8610"/>
              <a:gd name="connsiteY16" fmla="*/ 1980 h 10000"/>
              <a:gd name="connsiteX17" fmla="*/ 5653 w 8610"/>
              <a:gd name="connsiteY17" fmla="*/ 2293 h 10000"/>
              <a:gd name="connsiteX18" fmla="*/ 5653 w 8610"/>
              <a:gd name="connsiteY18" fmla="*/ 9687 h 10000"/>
              <a:gd name="connsiteX19" fmla="*/ 5691 w 8610"/>
              <a:gd name="connsiteY19" fmla="*/ 10000 h 10000"/>
              <a:gd name="connsiteX20" fmla="*/ 6907 w 8610"/>
              <a:gd name="connsiteY20" fmla="*/ 10000 h 10000"/>
              <a:gd name="connsiteX21" fmla="*/ 6945 w 8610"/>
              <a:gd name="connsiteY21" fmla="*/ 9687 h 10000"/>
              <a:gd name="connsiteX22" fmla="*/ 6945 w 8610"/>
              <a:gd name="connsiteY22" fmla="*/ 6298 h 10000"/>
              <a:gd name="connsiteX23" fmla="*/ 6983 w 8610"/>
              <a:gd name="connsiteY23" fmla="*/ 5984 h 10000"/>
              <a:gd name="connsiteX24" fmla="*/ 8610 w 8610"/>
              <a:gd name="connsiteY24" fmla="*/ 5984 h 10000"/>
              <a:gd name="connsiteX0" fmla="*/ 0 w 9954"/>
              <a:gd name="connsiteY0" fmla="*/ 2942 h 10000"/>
              <a:gd name="connsiteX1" fmla="*/ 0 w 9954"/>
              <a:gd name="connsiteY1" fmla="*/ 8333 h 10000"/>
              <a:gd name="connsiteX2" fmla="*/ 46 w 9954"/>
              <a:gd name="connsiteY2" fmla="*/ 8647 h 10000"/>
              <a:gd name="connsiteX3" fmla="*/ 2323 w 9954"/>
              <a:gd name="connsiteY3" fmla="*/ 8647 h 10000"/>
              <a:gd name="connsiteX4" fmla="*/ 2367 w 9954"/>
              <a:gd name="connsiteY4" fmla="*/ 8333 h 10000"/>
              <a:gd name="connsiteX5" fmla="*/ 2367 w 9954"/>
              <a:gd name="connsiteY5" fmla="*/ 313 h 10000"/>
              <a:gd name="connsiteX6" fmla="*/ 2412 w 9954"/>
              <a:gd name="connsiteY6" fmla="*/ 0 h 10000"/>
              <a:gd name="connsiteX7" fmla="*/ 4465 w 9954"/>
              <a:gd name="connsiteY7" fmla="*/ 0 h 10000"/>
              <a:gd name="connsiteX8" fmla="*/ 4509 w 9954"/>
              <a:gd name="connsiteY8" fmla="*/ 313 h 10000"/>
              <a:gd name="connsiteX9" fmla="*/ 4509 w 9954"/>
              <a:gd name="connsiteY9" fmla="*/ 5772 h 10000"/>
              <a:gd name="connsiteX10" fmla="*/ 4553 w 9954"/>
              <a:gd name="connsiteY10" fmla="*/ 6085 h 10000"/>
              <a:gd name="connsiteX11" fmla="*/ 5122 w 9954"/>
              <a:gd name="connsiteY11" fmla="*/ 6085 h 10000"/>
              <a:gd name="connsiteX12" fmla="*/ 5167 w 9954"/>
              <a:gd name="connsiteY12" fmla="*/ 5772 h 10000"/>
              <a:gd name="connsiteX13" fmla="*/ 5167 w 9954"/>
              <a:gd name="connsiteY13" fmla="*/ 2293 h 10000"/>
              <a:gd name="connsiteX14" fmla="*/ 5212 w 9954"/>
              <a:gd name="connsiteY14" fmla="*/ 1980 h 10000"/>
              <a:gd name="connsiteX15" fmla="*/ 6475 w 9954"/>
              <a:gd name="connsiteY15" fmla="*/ 1980 h 10000"/>
              <a:gd name="connsiteX16" fmla="*/ 6520 w 9954"/>
              <a:gd name="connsiteY16" fmla="*/ 2293 h 10000"/>
              <a:gd name="connsiteX17" fmla="*/ 6520 w 9954"/>
              <a:gd name="connsiteY17" fmla="*/ 9687 h 10000"/>
              <a:gd name="connsiteX18" fmla="*/ 6564 w 9954"/>
              <a:gd name="connsiteY18" fmla="*/ 10000 h 10000"/>
              <a:gd name="connsiteX19" fmla="*/ 7976 w 9954"/>
              <a:gd name="connsiteY19" fmla="*/ 10000 h 10000"/>
              <a:gd name="connsiteX20" fmla="*/ 8020 w 9954"/>
              <a:gd name="connsiteY20" fmla="*/ 9687 h 10000"/>
              <a:gd name="connsiteX21" fmla="*/ 8020 w 9954"/>
              <a:gd name="connsiteY21" fmla="*/ 6298 h 10000"/>
              <a:gd name="connsiteX22" fmla="*/ 8064 w 9954"/>
              <a:gd name="connsiteY22" fmla="*/ 5984 h 10000"/>
              <a:gd name="connsiteX23" fmla="*/ 9954 w 9954"/>
              <a:gd name="connsiteY23" fmla="*/ 5984 h 10000"/>
              <a:gd name="connsiteX0" fmla="*/ 0 w 10000"/>
              <a:gd name="connsiteY0" fmla="*/ 8333 h 10000"/>
              <a:gd name="connsiteX1" fmla="*/ 46 w 10000"/>
              <a:gd name="connsiteY1" fmla="*/ 8647 h 10000"/>
              <a:gd name="connsiteX2" fmla="*/ 2334 w 10000"/>
              <a:gd name="connsiteY2" fmla="*/ 8647 h 10000"/>
              <a:gd name="connsiteX3" fmla="*/ 2378 w 10000"/>
              <a:gd name="connsiteY3" fmla="*/ 8333 h 10000"/>
              <a:gd name="connsiteX4" fmla="*/ 2378 w 10000"/>
              <a:gd name="connsiteY4" fmla="*/ 313 h 10000"/>
              <a:gd name="connsiteX5" fmla="*/ 2423 w 10000"/>
              <a:gd name="connsiteY5" fmla="*/ 0 h 10000"/>
              <a:gd name="connsiteX6" fmla="*/ 4486 w 10000"/>
              <a:gd name="connsiteY6" fmla="*/ 0 h 10000"/>
              <a:gd name="connsiteX7" fmla="*/ 4530 w 10000"/>
              <a:gd name="connsiteY7" fmla="*/ 313 h 10000"/>
              <a:gd name="connsiteX8" fmla="*/ 4530 w 10000"/>
              <a:gd name="connsiteY8" fmla="*/ 5772 h 10000"/>
              <a:gd name="connsiteX9" fmla="*/ 4574 w 10000"/>
              <a:gd name="connsiteY9" fmla="*/ 6085 h 10000"/>
              <a:gd name="connsiteX10" fmla="*/ 5146 w 10000"/>
              <a:gd name="connsiteY10" fmla="*/ 6085 h 10000"/>
              <a:gd name="connsiteX11" fmla="*/ 5191 w 10000"/>
              <a:gd name="connsiteY11" fmla="*/ 5772 h 10000"/>
              <a:gd name="connsiteX12" fmla="*/ 5191 w 10000"/>
              <a:gd name="connsiteY12" fmla="*/ 2293 h 10000"/>
              <a:gd name="connsiteX13" fmla="*/ 5236 w 10000"/>
              <a:gd name="connsiteY13" fmla="*/ 1980 h 10000"/>
              <a:gd name="connsiteX14" fmla="*/ 6505 w 10000"/>
              <a:gd name="connsiteY14" fmla="*/ 1980 h 10000"/>
              <a:gd name="connsiteX15" fmla="*/ 6550 w 10000"/>
              <a:gd name="connsiteY15" fmla="*/ 2293 h 10000"/>
              <a:gd name="connsiteX16" fmla="*/ 6550 w 10000"/>
              <a:gd name="connsiteY16" fmla="*/ 9687 h 10000"/>
              <a:gd name="connsiteX17" fmla="*/ 6594 w 10000"/>
              <a:gd name="connsiteY17" fmla="*/ 10000 h 10000"/>
              <a:gd name="connsiteX18" fmla="*/ 8013 w 10000"/>
              <a:gd name="connsiteY18" fmla="*/ 10000 h 10000"/>
              <a:gd name="connsiteX19" fmla="*/ 8057 w 10000"/>
              <a:gd name="connsiteY19" fmla="*/ 9687 h 10000"/>
              <a:gd name="connsiteX20" fmla="*/ 8057 w 10000"/>
              <a:gd name="connsiteY20" fmla="*/ 6298 h 10000"/>
              <a:gd name="connsiteX21" fmla="*/ 8101 w 10000"/>
              <a:gd name="connsiteY21" fmla="*/ 5984 h 10000"/>
              <a:gd name="connsiteX22" fmla="*/ 10000 w 10000"/>
              <a:gd name="connsiteY22" fmla="*/ 5984 h 10000"/>
              <a:gd name="connsiteX0" fmla="*/ 0 w 8101"/>
              <a:gd name="connsiteY0" fmla="*/ 8333 h 10000"/>
              <a:gd name="connsiteX1" fmla="*/ 46 w 8101"/>
              <a:gd name="connsiteY1" fmla="*/ 8647 h 10000"/>
              <a:gd name="connsiteX2" fmla="*/ 2334 w 8101"/>
              <a:gd name="connsiteY2" fmla="*/ 8647 h 10000"/>
              <a:gd name="connsiteX3" fmla="*/ 2378 w 8101"/>
              <a:gd name="connsiteY3" fmla="*/ 8333 h 10000"/>
              <a:gd name="connsiteX4" fmla="*/ 2378 w 8101"/>
              <a:gd name="connsiteY4" fmla="*/ 313 h 10000"/>
              <a:gd name="connsiteX5" fmla="*/ 2423 w 8101"/>
              <a:gd name="connsiteY5" fmla="*/ 0 h 10000"/>
              <a:gd name="connsiteX6" fmla="*/ 4486 w 8101"/>
              <a:gd name="connsiteY6" fmla="*/ 0 h 10000"/>
              <a:gd name="connsiteX7" fmla="*/ 4530 w 8101"/>
              <a:gd name="connsiteY7" fmla="*/ 313 h 10000"/>
              <a:gd name="connsiteX8" fmla="*/ 4530 w 8101"/>
              <a:gd name="connsiteY8" fmla="*/ 5772 h 10000"/>
              <a:gd name="connsiteX9" fmla="*/ 4574 w 8101"/>
              <a:gd name="connsiteY9" fmla="*/ 6085 h 10000"/>
              <a:gd name="connsiteX10" fmla="*/ 5146 w 8101"/>
              <a:gd name="connsiteY10" fmla="*/ 6085 h 10000"/>
              <a:gd name="connsiteX11" fmla="*/ 5191 w 8101"/>
              <a:gd name="connsiteY11" fmla="*/ 5772 h 10000"/>
              <a:gd name="connsiteX12" fmla="*/ 5191 w 8101"/>
              <a:gd name="connsiteY12" fmla="*/ 2293 h 10000"/>
              <a:gd name="connsiteX13" fmla="*/ 5236 w 8101"/>
              <a:gd name="connsiteY13" fmla="*/ 1980 h 10000"/>
              <a:gd name="connsiteX14" fmla="*/ 6505 w 8101"/>
              <a:gd name="connsiteY14" fmla="*/ 1980 h 10000"/>
              <a:gd name="connsiteX15" fmla="*/ 6550 w 8101"/>
              <a:gd name="connsiteY15" fmla="*/ 2293 h 10000"/>
              <a:gd name="connsiteX16" fmla="*/ 6550 w 8101"/>
              <a:gd name="connsiteY16" fmla="*/ 9687 h 10000"/>
              <a:gd name="connsiteX17" fmla="*/ 6594 w 8101"/>
              <a:gd name="connsiteY17" fmla="*/ 10000 h 10000"/>
              <a:gd name="connsiteX18" fmla="*/ 8013 w 8101"/>
              <a:gd name="connsiteY18" fmla="*/ 10000 h 10000"/>
              <a:gd name="connsiteX19" fmla="*/ 8057 w 8101"/>
              <a:gd name="connsiteY19" fmla="*/ 9687 h 10000"/>
              <a:gd name="connsiteX20" fmla="*/ 8057 w 8101"/>
              <a:gd name="connsiteY20" fmla="*/ 6298 h 10000"/>
              <a:gd name="connsiteX21" fmla="*/ 8101 w 8101"/>
              <a:gd name="connsiteY21" fmla="*/ 5984 h 10000"/>
              <a:gd name="connsiteX0" fmla="*/ 0 w 9946"/>
              <a:gd name="connsiteY0" fmla="*/ 8333 h 10000"/>
              <a:gd name="connsiteX1" fmla="*/ 57 w 9946"/>
              <a:gd name="connsiteY1" fmla="*/ 8647 h 10000"/>
              <a:gd name="connsiteX2" fmla="*/ 2881 w 9946"/>
              <a:gd name="connsiteY2" fmla="*/ 8647 h 10000"/>
              <a:gd name="connsiteX3" fmla="*/ 2935 w 9946"/>
              <a:gd name="connsiteY3" fmla="*/ 8333 h 10000"/>
              <a:gd name="connsiteX4" fmla="*/ 2935 w 9946"/>
              <a:gd name="connsiteY4" fmla="*/ 313 h 10000"/>
              <a:gd name="connsiteX5" fmla="*/ 2991 w 9946"/>
              <a:gd name="connsiteY5" fmla="*/ 0 h 10000"/>
              <a:gd name="connsiteX6" fmla="*/ 5538 w 9946"/>
              <a:gd name="connsiteY6" fmla="*/ 0 h 10000"/>
              <a:gd name="connsiteX7" fmla="*/ 5592 w 9946"/>
              <a:gd name="connsiteY7" fmla="*/ 313 h 10000"/>
              <a:gd name="connsiteX8" fmla="*/ 5592 w 9946"/>
              <a:gd name="connsiteY8" fmla="*/ 5772 h 10000"/>
              <a:gd name="connsiteX9" fmla="*/ 5646 w 9946"/>
              <a:gd name="connsiteY9" fmla="*/ 6085 h 10000"/>
              <a:gd name="connsiteX10" fmla="*/ 6352 w 9946"/>
              <a:gd name="connsiteY10" fmla="*/ 6085 h 10000"/>
              <a:gd name="connsiteX11" fmla="*/ 6408 w 9946"/>
              <a:gd name="connsiteY11" fmla="*/ 5772 h 10000"/>
              <a:gd name="connsiteX12" fmla="*/ 6408 w 9946"/>
              <a:gd name="connsiteY12" fmla="*/ 2293 h 10000"/>
              <a:gd name="connsiteX13" fmla="*/ 6463 w 9946"/>
              <a:gd name="connsiteY13" fmla="*/ 1980 h 10000"/>
              <a:gd name="connsiteX14" fmla="*/ 8030 w 9946"/>
              <a:gd name="connsiteY14" fmla="*/ 1980 h 10000"/>
              <a:gd name="connsiteX15" fmla="*/ 8085 w 9946"/>
              <a:gd name="connsiteY15" fmla="*/ 2293 h 10000"/>
              <a:gd name="connsiteX16" fmla="*/ 8085 w 9946"/>
              <a:gd name="connsiteY16" fmla="*/ 9687 h 10000"/>
              <a:gd name="connsiteX17" fmla="*/ 8140 w 9946"/>
              <a:gd name="connsiteY17" fmla="*/ 10000 h 10000"/>
              <a:gd name="connsiteX18" fmla="*/ 9891 w 9946"/>
              <a:gd name="connsiteY18" fmla="*/ 10000 h 10000"/>
              <a:gd name="connsiteX19" fmla="*/ 9946 w 9946"/>
              <a:gd name="connsiteY19" fmla="*/ 9687 h 10000"/>
              <a:gd name="connsiteX20" fmla="*/ 9946 w 9946"/>
              <a:gd name="connsiteY20" fmla="*/ 6298 h 10000"/>
              <a:gd name="connsiteX0" fmla="*/ 0 w 10000"/>
              <a:gd name="connsiteY0" fmla="*/ 8333 h 10000"/>
              <a:gd name="connsiteX1" fmla="*/ 57 w 10000"/>
              <a:gd name="connsiteY1" fmla="*/ 8647 h 10000"/>
              <a:gd name="connsiteX2" fmla="*/ 2897 w 10000"/>
              <a:gd name="connsiteY2" fmla="*/ 8647 h 10000"/>
              <a:gd name="connsiteX3" fmla="*/ 2951 w 10000"/>
              <a:gd name="connsiteY3" fmla="*/ 8333 h 10000"/>
              <a:gd name="connsiteX4" fmla="*/ 2951 w 10000"/>
              <a:gd name="connsiteY4" fmla="*/ 313 h 10000"/>
              <a:gd name="connsiteX5" fmla="*/ 3007 w 10000"/>
              <a:gd name="connsiteY5" fmla="*/ 0 h 10000"/>
              <a:gd name="connsiteX6" fmla="*/ 5568 w 10000"/>
              <a:gd name="connsiteY6" fmla="*/ 0 h 10000"/>
              <a:gd name="connsiteX7" fmla="*/ 5622 w 10000"/>
              <a:gd name="connsiteY7" fmla="*/ 313 h 10000"/>
              <a:gd name="connsiteX8" fmla="*/ 5622 w 10000"/>
              <a:gd name="connsiteY8" fmla="*/ 5772 h 10000"/>
              <a:gd name="connsiteX9" fmla="*/ 5677 w 10000"/>
              <a:gd name="connsiteY9" fmla="*/ 6085 h 10000"/>
              <a:gd name="connsiteX10" fmla="*/ 6386 w 10000"/>
              <a:gd name="connsiteY10" fmla="*/ 6085 h 10000"/>
              <a:gd name="connsiteX11" fmla="*/ 6443 w 10000"/>
              <a:gd name="connsiteY11" fmla="*/ 5772 h 10000"/>
              <a:gd name="connsiteX12" fmla="*/ 6443 w 10000"/>
              <a:gd name="connsiteY12" fmla="*/ 2293 h 10000"/>
              <a:gd name="connsiteX13" fmla="*/ 6498 w 10000"/>
              <a:gd name="connsiteY13" fmla="*/ 1980 h 10000"/>
              <a:gd name="connsiteX14" fmla="*/ 8074 w 10000"/>
              <a:gd name="connsiteY14" fmla="*/ 1980 h 10000"/>
              <a:gd name="connsiteX15" fmla="*/ 8129 w 10000"/>
              <a:gd name="connsiteY15" fmla="*/ 2293 h 10000"/>
              <a:gd name="connsiteX16" fmla="*/ 8129 w 10000"/>
              <a:gd name="connsiteY16" fmla="*/ 9687 h 10000"/>
              <a:gd name="connsiteX17" fmla="*/ 8184 w 10000"/>
              <a:gd name="connsiteY17" fmla="*/ 10000 h 10000"/>
              <a:gd name="connsiteX18" fmla="*/ 9945 w 10000"/>
              <a:gd name="connsiteY18" fmla="*/ 10000 h 10000"/>
              <a:gd name="connsiteX19" fmla="*/ 10000 w 10000"/>
              <a:gd name="connsiteY19" fmla="*/ 9687 h 10000"/>
              <a:gd name="connsiteX0" fmla="*/ 0 w 9945"/>
              <a:gd name="connsiteY0" fmla="*/ 8333 h 10000"/>
              <a:gd name="connsiteX1" fmla="*/ 57 w 9945"/>
              <a:gd name="connsiteY1" fmla="*/ 8647 h 10000"/>
              <a:gd name="connsiteX2" fmla="*/ 2897 w 9945"/>
              <a:gd name="connsiteY2" fmla="*/ 8647 h 10000"/>
              <a:gd name="connsiteX3" fmla="*/ 2951 w 9945"/>
              <a:gd name="connsiteY3" fmla="*/ 8333 h 10000"/>
              <a:gd name="connsiteX4" fmla="*/ 2951 w 9945"/>
              <a:gd name="connsiteY4" fmla="*/ 313 h 10000"/>
              <a:gd name="connsiteX5" fmla="*/ 3007 w 9945"/>
              <a:gd name="connsiteY5" fmla="*/ 0 h 10000"/>
              <a:gd name="connsiteX6" fmla="*/ 5568 w 9945"/>
              <a:gd name="connsiteY6" fmla="*/ 0 h 10000"/>
              <a:gd name="connsiteX7" fmla="*/ 5622 w 9945"/>
              <a:gd name="connsiteY7" fmla="*/ 313 h 10000"/>
              <a:gd name="connsiteX8" fmla="*/ 5622 w 9945"/>
              <a:gd name="connsiteY8" fmla="*/ 5772 h 10000"/>
              <a:gd name="connsiteX9" fmla="*/ 5677 w 9945"/>
              <a:gd name="connsiteY9" fmla="*/ 6085 h 10000"/>
              <a:gd name="connsiteX10" fmla="*/ 6386 w 9945"/>
              <a:gd name="connsiteY10" fmla="*/ 6085 h 10000"/>
              <a:gd name="connsiteX11" fmla="*/ 6443 w 9945"/>
              <a:gd name="connsiteY11" fmla="*/ 5772 h 10000"/>
              <a:gd name="connsiteX12" fmla="*/ 6443 w 9945"/>
              <a:gd name="connsiteY12" fmla="*/ 2293 h 10000"/>
              <a:gd name="connsiteX13" fmla="*/ 6498 w 9945"/>
              <a:gd name="connsiteY13" fmla="*/ 1980 h 10000"/>
              <a:gd name="connsiteX14" fmla="*/ 8074 w 9945"/>
              <a:gd name="connsiteY14" fmla="*/ 1980 h 10000"/>
              <a:gd name="connsiteX15" fmla="*/ 8129 w 9945"/>
              <a:gd name="connsiteY15" fmla="*/ 2293 h 10000"/>
              <a:gd name="connsiteX16" fmla="*/ 8129 w 9945"/>
              <a:gd name="connsiteY16" fmla="*/ 9687 h 10000"/>
              <a:gd name="connsiteX17" fmla="*/ 8184 w 9945"/>
              <a:gd name="connsiteY17" fmla="*/ 10000 h 10000"/>
              <a:gd name="connsiteX18" fmla="*/ 9945 w 9945"/>
              <a:gd name="connsiteY18" fmla="*/ 10000 h 10000"/>
              <a:gd name="connsiteX0" fmla="*/ 0 w 8229"/>
              <a:gd name="connsiteY0" fmla="*/ 8333 h 10000"/>
              <a:gd name="connsiteX1" fmla="*/ 57 w 8229"/>
              <a:gd name="connsiteY1" fmla="*/ 8647 h 10000"/>
              <a:gd name="connsiteX2" fmla="*/ 2913 w 8229"/>
              <a:gd name="connsiteY2" fmla="*/ 8647 h 10000"/>
              <a:gd name="connsiteX3" fmla="*/ 2967 w 8229"/>
              <a:gd name="connsiteY3" fmla="*/ 8333 h 10000"/>
              <a:gd name="connsiteX4" fmla="*/ 2967 w 8229"/>
              <a:gd name="connsiteY4" fmla="*/ 313 h 10000"/>
              <a:gd name="connsiteX5" fmla="*/ 3024 w 8229"/>
              <a:gd name="connsiteY5" fmla="*/ 0 h 10000"/>
              <a:gd name="connsiteX6" fmla="*/ 5599 w 8229"/>
              <a:gd name="connsiteY6" fmla="*/ 0 h 10000"/>
              <a:gd name="connsiteX7" fmla="*/ 5653 w 8229"/>
              <a:gd name="connsiteY7" fmla="*/ 313 h 10000"/>
              <a:gd name="connsiteX8" fmla="*/ 5653 w 8229"/>
              <a:gd name="connsiteY8" fmla="*/ 5772 h 10000"/>
              <a:gd name="connsiteX9" fmla="*/ 5708 w 8229"/>
              <a:gd name="connsiteY9" fmla="*/ 6085 h 10000"/>
              <a:gd name="connsiteX10" fmla="*/ 6421 w 8229"/>
              <a:gd name="connsiteY10" fmla="*/ 6085 h 10000"/>
              <a:gd name="connsiteX11" fmla="*/ 6479 w 8229"/>
              <a:gd name="connsiteY11" fmla="*/ 5772 h 10000"/>
              <a:gd name="connsiteX12" fmla="*/ 6479 w 8229"/>
              <a:gd name="connsiteY12" fmla="*/ 2293 h 10000"/>
              <a:gd name="connsiteX13" fmla="*/ 6534 w 8229"/>
              <a:gd name="connsiteY13" fmla="*/ 1980 h 10000"/>
              <a:gd name="connsiteX14" fmla="*/ 8119 w 8229"/>
              <a:gd name="connsiteY14" fmla="*/ 1980 h 10000"/>
              <a:gd name="connsiteX15" fmla="*/ 8174 w 8229"/>
              <a:gd name="connsiteY15" fmla="*/ 2293 h 10000"/>
              <a:gd name="connsiteX16" fmla="*/ 8174 w 8229"/>
              <a:gd name="connsiteY16" fmla="*/ 9687 h 10000"/>
              <a:gd name="connsiteX17" fmla="*/ 8229 w 8229"/>
              <a:gd name="connsiteY17" fmla="*/ 10000 h 10000"/>
              <a:gd name="connsiteX0" fmla="*/ 0 w 9933"/>
              <a:gd name="connsiteY0" fmla="*/ 8333 h 9687"/>
              <a:gd name="connsiteX1" fmla="*/ 69 w 9933"/>
              <a:gd name="connsiteY1" fmla="*/ 8647 h 9687"/>
              <a:gd name="connsiteX2" fmla="*/ 3540 w 9933"/>
              <a:gd name="connsiteY2" fmla="*/ 8647 h 9687"/>
              <a:gd name="connsiteX3" fmla="*/ 3606 w 9933"/>
              <a:gd name="connsiteY3" fmla="*/ 8333 h 9687"/>
              <a:gd name="connsiteX4" fmla="*/ 3606 w 9933"/>
              <a:gd name="connsiteY4" fmla="*/ 313 h 9687"/>
              <a:gd name="connsiteX5" fmla="*/ 3675 w 9933"/>
              <a:gd name="connsiteY5" fmla="*/ 0 h 9687"/>
              <a:gd name="connsiteX6" fmla="*/ 6804 w 9933"/>
              <a:gd name="connsiteY6" fmla="*/ 0 h 9687"/>
              <a:gd name="connsiteX7" fmla="*/ 6870 w 9933"/>
              <a:gd name="connsiteY7" fmla="*/ 313 h 9687"/>
              <a:gd name="connsiteX8" fmla="*/ 6870 w 9933"/>
              <a:gd name="connsiteY8" fmla="*/ 5772 h 9687"/>
              <a:gd name="connsiteX9" fmla="*/ 6936 w 9933"/>
              <a:gd name="connsiteY9" fmla="*/ 6085 h 9687"/>
              <a:gd name="connsiteX10" fmla="*/ 7803 w 9933"/>
              <a:gd name="connsiteY10" fmla="*/ 6085 h 9687"/>
              <a:gd name="connsiteX11" fmla="*/ 7873 w 9933"/>
              <a:gd name="connsiteY11" fmla="*/ 5772 h 9687"/>
              <a:gd name="connsiteX12" fmla="*/ 7873 w 9933"/>
              <a:gd name="connsiteY12" fmla="*/ 2293 h 9687"/>
              <a:gd name="connsiteX13" fmla="*/ 7940 w 9933"/>
              <a:gd name="connsiteY13" fmla="*/ 1980 h 9687"/>
              <a:gd name="connsiteX14" fmla="*/ 9866 w 9933"/>
              <a:gd name="connsiteY14" fmla="*/ 1980 h 9687"/>
              <a:gd name="connsiteX15" fmla="*/ 9933 w 9933"/>
              <a:gd name="connsiteY15" fmla="*/ 2293 h 9687"/>
              <a:gd name="connsiteX16" fmla="*/ 9933 w 9933"/>
              <a:gd name="connsiteY16" fmla="*/ 9687 h 9687"/>
              <a:gd name="connsiteX0" fmla="*/ 0 w 10000"/>
              <a:gd name="connsiteY0" fmla="*/ 8602 h 8926"/>
              <a:gd name="connsiteX1" fmla="*/ 69 w 10000"/>
              <a:gd name="connsiteY1" fmla="*/ 8926 h 8926"/>
              <a:gd name="connsiteX2" fmla="*/ 3564 w 10000"/>
              <a:gd name="connsiteY2" fmla="*/ 8926 h 8926"/>
              <a:gd name="connsiteX3" fmla="*/ 3630 w 10000"/>
              <a:gd name="connsiteY3" fmla="*/ 8602 h 8926"/>
              <a:gd name="connsiteX4" fmla="*/ 3630 w 10000"/>
              <a:gd name="connsiteY4" fmla="*/ 323 h 8926"/>
              <a:gd name="connsiteX5" fmla="*/ 3700 w 10000"/>
              <a:gd name="connsiteY5" fmla="*/ 0 h 8926"/>
              <a:gd name="connsiteX6" fmla="*/ 6850 w 10000"/>
              <a:gd name="connsiteY6" fmla="*/ 0 h 8926"/>
              <a:gd name="connsiteX7" fmla="*/ 6916 w 10000"/>
              <a:gd name="connsiteY7" fmla="*/ 323 h 8926"/>
              <a:gd name="connsiteX8" fmla="*/ 6916 w 10000"/>
              <a:gd name="connsiteY8" fmla="*/ 5959 h 8926"/>
              <a:gd name="connsiteX9" fmla="*/ 6983 w 10000"/>
              <a:gd name="connsiteY9" fmla="*/ 6282 h 8926"/>
              <a:gd name="connsiteX10" fmla="*/ 7856 w 10000"/>
              <a:gd name="connsiteY10" fmla="*/ 6282 h 8926"/>
              <a:gd name="connsiteX11" fmla="*/ 7926 w 10000"/>
              <a:gd name="connsiteY11" fmla="*/ 5959 h 8926"/>
              <a:gd name="connsiteX12" fmla="*/ 7926 w 10000"/>
              <a:gd name="connsiteY12" fmla="*/ 2367 h 8926"/>
              <a:gd name="connsiteX13" fmla="*/ 7994 w 10000"/>
              <a:gd name="connsiteY13" fmla="*/ 2044 h 8926"/>
              <a:gd name="connsiteX14" fmla="*/ 9933 w 10000"/>
              <a:gd name="connsiteY14" fmla="*/ 2044 h 8926"/>
              <a:gd name="connsiteX15" fmla="*/ 10000 w 10000"/>
              <a:gd name="connsiteY15" fmla="*/ 2367 h 8926"/>
              <a:gd name="connsiteX0" fmla="*/ 0 w 10000"/>
              <a:gd name="connsiteY0" fmla="*/ 9637 h 10000"/>
              <a:gd name="connsiteX1" fmla="*/ 3564 w 10000"/>
              <a:gd name="connsiteY1" fmla="*/ 10000 h 10000"/>
              <a:gd name="connsiteX2" fmla="*/ 3630 w 10000"/>
              <a:gd name="connsiteY2" fmla="*/ 9637 h 10000"/>
              <a:gd name="connsiteX3" fmla="*/ 3630 w 10000"/>
              <a:gd name="connsiteY3" fmla="*/ 362 h 10000"/>
              <a:gd name="connsiteX4" fmla="*/ 3700 w 10000"/>
              <a:gd name="connsiteY4" fmla="*/ 0 h 10000"/>
              <a:gd name="connsiteX5" fmla="*/ 6850 w 10000"/>
              <a:gd name="connsiteY5" fmla="*/ 0 h 10000"/>
              <a:gd name="connsiteX6" fmla="*/ 6916 w 10000"/>
              <a:gd name="connsiteY6" fmla="*/ 362 h 10000"/>
              <a:gd name="connsiteX7" fmla="*/ 6916 w 10000"/>
              <a:gd name="connsiteY7" fmla="*/ 6676 h 10000"/>
              <a:gd name="connsiteX8" fmla="*/ 6983 w 10000"/>
              <a:gd name="connsiteY8" fmla="*/ 7038 h 10000"/>
              <a:gd name="connsiteX9" fmla="*/ 7856 w 10000"/>
              <a:gd name="connsiteY9" fmla="*/ 7038 h 10000"/>
              <a:gd name="connsiteX10" fmla="*/ 7926 w 10000"/>
              <a:gd name="connsiteY10" fmla="*/ 6676 h 10000"/>
              <a:gd name="connsiteX11" fmla="*/ 7926 w 10000"/>
              <a:gd name="connsiteY11" fmla="*/ 2652 h 10000"/>
              <a:gd name="connsiteX12" fmla="*/ 7994 w 10000"/>
              <a:gd name="connsiteY12" fmla="*/ 2290 h 10000"/>
              <a:gd name="connsiteX13" fmla="*/ 9933 w 10000"/>
              <a:gd name="connsiteY13" fmla="*/ 2290 h 10000"/>
              <a:gd name="connsiteX14" fmla="*/ 10000 w 10000"/>
              <a:gd name="connsiteY14" fmla="*/ 2652 h 10000"/>
              <a:gd name="connsiteX0" fmla="*/ 0 w 9777"/>
              <a:gd name="connsiteY0" fmla="*/ 10089 h 10109"/>
              <a:gd name="connsiteX1" fmla="*/ 3341 w 9777"/>
              <a:gd name="connsiteY1" fmla="*/ 10000 h 10109"/>
              <a:gd name="connsiteX2" fmla="*/ 3407 w 9777"/>
              <a:gd name="connsiteY2" fmla="*/ 9637 h 10109"/>
              <a:gd name="connsiteX3" fmla="*/ 3407 w 9777"/>
              <a:gd name="connsiteY3" fmla="*/ 362 h 10109"/>
              <a:gd name="connsiteX4" fmla="*/ 3477 w 9777"/>
              <a:gd name="connsiteY4" fmla="*/ 0 h 10109"/>
              <a:gd name="connsiteX5" fmla="*/ 6627 w 9777"/>
              <a:gd name="connsiteY5" fmla="*/ 0 h 10109"/>
              <a:gd name="connsiteX6" fmla="*/ 6693 w 9777"/>
              <a:gd name="connsiteY6" fmla="*/ 362 h 10109"/>
              <a:gd name="connsiteX7" fmla="*/ 6693 w 9777"/>
              <a:gd name="connsiteY7" fmla="*/ 6676 h 10109"/>
              <a:gd name="connsiteX8" fmla="*/ 6760 w 9777"/>
              <a:gd name="connsiteY8" fmla="*/ 7038 h 10109"/>
              <a:gd name="connsiteX9" fmla="*/ 7633 w 9777"/>
              <a:gd name="connsiteY9" fmla="*/ 7038 h 10109"/>
              <a:gd name="connsiteX10" fmla="*/ 7703 w 9777"/>
              <a:gd name="connsiteY10" fmla="*/ 6676 h 10109"/>
              <a:gd name="connsiteX11" fmla="*/ 7703 w 9777"/>
              <a:gd name="connsiteY11" fmla="*/ 2652 h 10109"/>
              <a:gd name="connsiteX12" fmla="*/ 7771 w 9777"/>
              <a:gd name="connsiteY12" fmla="*/ 2290 h 10109"/>
              <a:gd name="connsiteX13" fmla="*/ 9710 w 9777"/>
              <a:gd name="connsiteY13" fmla="*/ 2290 h 10109"/>
              <a:gd name="connsiteX14" fmla="*/ 9777 w 9777"/>
              <a:gd name="connsiteY14" fmla="*/ 2652 h 10109"/>
              <a:gd name="connsiteX0" fmla="*/ 0 w 10000"/>
              <a:gd name="connsiteY0" fmla="*/ 9855 h 9901"/>
              <a:gd name="connsiteX1" fmla="*/ 3417 w 10000"/>
              <a:gd name="connsiteY1" fmla="*/ 9892 h 9901"/>
              <a:gd name="connsiteX2" fmla="*/ 3485 w 10000"/>
              <a:gd name="connsiteY2" fmla="*/ 9533 h 9901"/>
              <a:gd name="connsiteX3" fmla="*/ 3485 w 10000"/>
              <a:gd name="connsiteY3" fmla="*/ 358 h 9901"/>
              <a:gd name="connsiteX4" fmla="*/ 3556 w 10000"/>
              <a:gd name="connsiteY4" fmla="*/ 0 h 9901"/>
              <a:gd name="connsiteX5" fmla="*/ 6778 w 10000"/>
              <a:gd name="connsiteY5" fmla="*/ 0 h 9901"/>
              <a:gd name="connsiteX6" fmla="*/ 6846 w 10000"/>
              <a:gd name="connsiteY6" fmla="*/ 358 h 9901"/>
              <a:gd name="connsiteX7" fmla="*/ 6846 w 10000"/>
              <a:gd name="connsiteY7" fmla="*/ 6604 h 9901"/>
              <a:gd name="connsiteX8" fmla="*/ 6914 w 10000"/>
              <a:gd name="connsiteY8" fmla="*/ 6962 h 9901"/>
              <a:gd name="connsiteX9" fmla="*/ 7807 w 10000"/>
              <a:gd name="connsiteY9" fmla="*/ 6962 h 9901"/>
              <a:gd name="connsiteX10" fmla="*/ 7879 w 10000"/>
              <a:gd name="connsiteY10" fmla="*/ 6604 h 9901"/>
              <a:gd name="connsiteX11" fmla="*/ 7879 w 10000"/>
              <a:gd name="connsiteY11" fmla="*/ 2623 h 9901"/>
              <a:gd name="connsiteX12" fmla="*/ 7948 w 10000"/>
              <a:gd name="connsiteY12" fmla="*/ 2265 h 9901"/>
              <a:gd name="connsiteX13" fmla="*/ 9931 w 10000"/>
              <a:gd name="connsiteY13" fmla="*/ 2265 h 9901"/>
              <a:gd name="connsiteX14" fmla="*/ 10000 w 10000"/>
              <a:gd name="connsiteY14" fmla="*/ 2623 h 9901"/>
              <a:gd name="connsiteX0" fmla="*/ 0 w 10000"/>
              <a:gd name="connsiteY0" fmla="*/ 9954 h 10007"/>
              <a:gd name="connsiteX1" fmla="*/ 3417 w 10000"/>
              <a:gd name="connsiteY1" fmla="*/ 9991 h 10007"/>
              <a:gd name="connsiteX2" fmla="*/ 3485 w 10000"/>
              <a:gd name="connsiteY2" fmla="*/ 9628 h 10007"/>
              <a:gd name="connsiteX3" fmla="*/ 3485 w 10000"/>
              <a:gd name="connsiteY3" fmla="*/ 362 h 10007"/>
              <a:gd name="connsiteX4" fmla="*/ 3556 w 10000"/>
              <a:gd name="connsiteY4" fmla="*/ 0 h 10007"/>
              <a:gd name="connsiteX5" fmla="*/ 6778 w 10000"/>
              <a:gd name="connsiteY5" fmla="*/ 0 h 10007"/>
              <a:gd name="connsiteX6" fmla="*/ 6846 w 10000"/>
              <a:gd name="connsiteY6" fmla="*/ 362 h 10007"/>
              <a:gd name="connsiteX7" fmla="*/ 6846 w 10000"/>
              <a:gd name="connsiteY7" fmla="*/ 6670 h 10007"/>
              <a:gd name="connsiteX8" fmla="*/ 6914 w 10000"/>
              <a:gd name="connsiteY8" fmla="*/ 7032 h 10007"/>
              <a:gd name="connsiteX9" fmla="*/ 7807 w 10000"/>
              <a:gd name="connsiteY9" fmla="*/ 7032 h 10007"/>
              <a:gd name="connsiteX10" fmla="*/ 7879 w 10000"/>
              <a:gd name="connsiteY10" fmla="*/ 6670 h 10007"/>
              <a:gd name="connsiteX11" fmla="*/ 7879 w 10000"/>
              <a:gd name="connsiteY11" fmla="*/ 2649 h 10007"/>
              <a:gd name="connsiteX12" fmla="*/ 7948 w 10000"/>
              <a:gd name="connsiteY12" fmla="*/ 2288 h 10007"/>
              <a:gd name="connsiteX13" fmla="*/ 9931 w 10000"/>
              <a:gd name="connsiteY13" fmla="*/ 2288 h 10007"/>
              <a:gd name="connsiteX14" fmla="*/ 10000 w 10000"/>
              <a:gd name="connsiteY14" fmla="*/ 2649 h 10007"/>
              <a:gd name="connsiteX0" fmla="*/ 0 w 10000"/>
              <a:gd name="connsiteY0" fmla="*/ 9954 h 10038"/>
              <a:gd name="connsiteX1" fmla="*/ 3417 w 10000"/>
              <a:gd name="connsiteY1" fmla="*/ 9991 h 10038"/>
              <a:gd name="connsiteX2" fmla="*/ 3485 w 10000"/>
              <a:gd name="connsiteY2" fmla="*/ 9628 h 10038"/>
              <a:gd name="connsiteX3" fmla="*/ 3485 w 10000"/>
              <a:gd name="connsiteY3" fmla="*/ 362 h 10038"/>
              <a:gd name="connsiteX4" fmla="*/ 3556 w 10000"/>
              <a:gd name="connsiteY4" fmla="*/ 0 h 10038"/>
              <a:gd name="connsiteX5" fmla="*/ 6778 w 10000"/>
              <a:gd name="connsiteY5" fmla="*/ 0 h 10038"/>
              <a:gd name="connsiteX6" fmla="*/ 6846 w 10000"/>
              <a:gd name="connsiteY6" fmla="*/ 362 h 10038"/>
              <a:gd name="connsiteX7" fmla="*/ 6846 w 10000"/>
              <a:gd name="connsiteY7" fmla="*/ 6670 h 10038"/>
              <a:gd name="connsiteX8" fmla="*/ 6914 w 10000"/>
              <a:gd name="connsiteY8" fmla="*/ 7032 h 10038"/>
              <a:gd name="connsiteX9" fmla="*/ 7807 w 10000"/>
              <a:gd name="connsiteY9" fmla="*/ 7032 h 10038"/>
              <a:gd name="connsiteX10" fmla="*/ 7879 w 10000"/>
              <a:gd name="connsiteY10" fmla="*/ 6670 h 10038"/>
              <a:gd name="connsiteX11" fmla="*/ 7879 w 10000"/>
              <a:gd name="connsiteY11" fmla="*/ 2649 h 10038"/>
              <a:gd name="connsiteX12" fmla="*/ 7948 w 10000"/>
              <a:gd name="connsiteY12" fmla="*/ 2288 h 10038"/>
              <a:gd name="connsiteX13" fmla="*/ 9931 w 10000"/>
              <a:gd name="connsiteY13" fmla="*/ 2288 h 10038"/>
              <a:gd name="connsiteX14" fmla="*/ 10000 w 10000"/>
              <a:gd name="connsiteY14" fmla="*/ 2649 h 10038"/>
              <a:gd name="connsiteX0" fmla="*/ 0 w 10000"/>
              <a:gd name="connsiteY0" fmla="*/ 9954 h 10007"/>
              <a:gd name="connsiteX1" fmla="*/ 3417 w 10000"/>
              <a:gd name="connsiteY1" fmla="*/ 9991 h 10007"/>
              <a:gd name="connsiteX2" fmla="*/ 3485 w 10000"/>
              <a:gd name="connsiteY2" fmla="*/ 9628 h 10007"/>
              <a:gd name="connsiteX3" fmla="*/ 3485 w 10000"/>
              <a:gd name="connsiteY3" fmla="*/ 362 h 10007"/>
              <a:gd name="connsiteX4" fmla="*/ 3556 w 10000"/>
              <a:gd name="connsiteY4" fmla="*/ 0 h 10007"/>
              <a:gd name="connsiteX5" fmla="*/ 6778 w 10000"/>
              <a:gd name="connsiteY5" fmla="*/ 0 h 10007"/>
              <a:gd name="connsiteX6" fmla="*/ 6846 w 10000"/>
              <a:gd name="connsiteY6" fmla="*/ 362 h 10007"/>
              <a:gd name="connsiteX7" fmla="*/ 6846 w 10000"/>
              <a:gd name="connsiteY7" fmla="*/ 6670 h 10007"/>
              <a:gd name="connsiteX8" fmla="*/ 6914 w 10000"/>
              <a:gd name="connsiteY8" fmla="*/ 7032 h 10007"/>
              <a:gd name="connsiteX9" fmla="*/ 7807 w 10000"/>
              <a:gd name="connsiteY9" fmla="*/ 7032 h 10007"/>
              <a:gd name="connsiteX10" fmla="*/ 7879 w 10000"/>
              <a:gd name="connsiteY10" fmla="*/ 6670 h 10007"/>
              <a:gd name="connsiteX11" fmla="*/ 7879 w 10000"/>
              <a:gd name="connsiteY11" fmla="*/ 2649 h 10007"/>
              <a:gd name="connsiteX12" fmla="*/ 7948 w 10000"/>
              <a:gd name="connsiteY12" fmla="*/ 2288 h 10007"/>
              <a:gd name="connsiteX13" fmla="*/ 9931 w 10000"/>
              <a:gd name="connsiteY13" fmla="*/ 2288 h 10007"/>
              <a:gd name="connsiteX14" fmla="*/ 10000 w 10000"/>
              <a:gd name="connsiteY14" fmla="*/ 2649 h 10007"/>
              <a:gd name="connsiteX0" fmla="*/ 0 w 10000"/>
              <a:gd name="connsiteY0" fmla="*/ 9972 h 10018"/>
              <a:gd name="connsiteX1" fmla="*/ 3417 w 10000"/>
              <a:gd name="connsiteY1" fmla="*/ 9991 h 10018"/>
              <a:gd name="connsiteX2" fmla="*/ 3485 w 10000"/>
              <a:gd name="connsiteY2" fmla="*/ 9628 h 10018"/>
              <a:gd name="connsiteX3" fmla="*/ 3485 w 10000"/>
              <a:gd name="connsiteY3" fmla="*/ 362 h 10018"/>
              <a:gd name="connsiteX4" fmla="*/ 3556 w 10000"/>
              <a:gd name="connsiteY4" fmla="*/ 0 h 10018"/>
              <a:gd name="connsiteX5" fmla="*/ 6778 w 10000"/>
              <a:gd name="connsiteY5" fmla="*/ 0 h 10018"/>
              <a:gd name="connsiteX6" fmla="*/ 6846 w 10000"/>
              <a:gd name="connsiteY6" fmla="*/ 362 h 10018"/>
              <a:gd name="connsiteX7" fmla="*/ 6846 w 10000"/>
              <a:gd name="connsiteY7" fmla="*/ 6670 h 10018"/>
              <a:gd name="connsiteX8" fmla="*/ 6914 w 10000"/>
              <a:gd name="connsiteY8" fmla="*/ 7032 h 10018"/>
              <a:gd name="connsiteX9" fmla="*/ 7807 w 10000"/>
              <a:gd name="connsiteY9" fmla="*/ 7032 h 10018"/>
              <a:gd name="connsiteX10" fmla="*/ 7879 w 10000"/>
              <a:gd name="connsiteY10" fmla="*/ 6670 h 10018"/>
              <a:gd name="connsiteX11" fmla="*/ 7879 w 10000"/>
              <a:gd name="connsiteY11" fmla="*/ 2649 h 10018"/>
              <a:gd name="connsiteX12" fmla="*/ 7948 w 10000"/>
              <a:gd name="connsiteY12" fmla="*/ 2288 h 10018"/>
              <a:gd name="connsiteX13" fmla="*/ 9931 w 10000"/>
              <a:gd name="connsiteY13" fmla="*/ 2288 h 10018"/>
              <a:gd name="connsiteX14" fmla="*/ 10000 w 10000"/>
              <a:gd name="connsiteY14" fmla="*/ 2649 h 10018"/>
              <a:gd name="connsiteX0" fmla="*/ 0 w 10000"/>
              <a:gd name="connsiteY0" fmla="*/ 9972 h 9991"/>
              <a:gd name="connsiteX1" fmla="*/ 3417 w 10000"/>
              <a:gd name="connsiteY1" fmla="*/ 9991 h 9991"/>
              <a:gd name="connsiteX2" fmla="*/ 3485 w 10000"/>
              <a:gd name="connsiteY2" fmla="*/ 9628 h 9991"/>
              <a:gd name="connsiteX3" fmla="*/ 3485 w 10000"/>
              <a:gd name="connsiteY3" fmla="*/ 362 h 9991"/>
              <a:gd name="connsiteX4" fmla="*/ 3556 w 10000"/>
              <a:gd name="connsiteY4" fmla="*/ 0 h 9991"/>
              <a:gd name="connsiteX5" fmla="*/ 6778 w 10000"/>
              <a:gd name="connsiteY5" fmla="*/ 0 h 9991"/>
              <a:gd name="connsiteX6" fmla="*/ 6846 w 10000"/>
              <a:gd name="connsiteY6" fmla="*/ 362 h 9991"/>
              <a:gd name="connsiteX7" fmla="*/ 6846 w 10000"/>
              <a:gd name="connsiteY7" fmla="*/ 6670 h 9991"/>
              <a:gd name="connsiteX8" fmla="*/ 6914 w 10000"/>
              <a:gd name="connsiteY8" fmla="*/ 7032 h 9991"/>
              <a:gd name="connsiteX9" fmla="*/ 7807 w 10000"/>
              <a:gd name="connsiteY9" fmla="*/ 7032 h 9991"/>
              <a:gd name="connsiteX10" fmla="*/ 7879 w 10000"/>
              <a:gd name="connsiteY10" fmla="*/ 6670 h 9991"/>
              <a:gd name="connsiteX11" fmla="*/ 7879 w 10000"/>
              <a:gd name="connsiteY11" fmla="*/ 2649 h 9991"/>
              <a:gd name="connsiteX12" fmla="*/ 7948 w 10000"/>
              <a:gd name="connsiteY12" fmla="*/ 2288 h 9991"/>
              <a:gd name="connsiteX13" fmla="*/ 9931 w 10000"/>
              <a:gd name="connsiteY13" fmla="*/ 2288 h 9991"/>
              <a:gd name="connsiteX14" fmla="*/ 10000 w 10000"/>
              <a:gd name="connsiteY14" fmla="*/ 2649 h 9991"/>
              <a:gd name="connsiteX0" fmla="*/ 0 w 10000"/>
              <a:gd name="connsiteY0" fmla="*/ 10008 h 10015"/>
              <a:gd name="connsiteX1" fmla="*/ 3417 w 10000"/>
              <a:gd name="connsiteY1" fmla="*/ 10000 h 10015"/>
              <a:gd name="connsiteX2" fmla="*/ 3485 w 10000"/>
              <a:gd name="connsiteY2" fmla="*/ 9637 h 10015"/>
              <a:gd name="connsiteX3" fmla="*/ 3485 w 10000"/>
              <a:gd name="connsiteY3" fmla="*/ 362 h 10015"/>
              <a:gd name="connsiteX4" fmla="*/ 3556 w 10000"/>
              <a:gd name="connsiteY4" fmla="*/ 0 h 10015"/>
              <a:gd name="connsiteX5" fmla="*/ 6778 w 10000"/>
              <a:gd name="connsiteY5" fmla="*/ 0 h 10015"/>
              <a:gd name="connsiteX6" fmla="*/ 6846 w 10000"/>
              <a:gd name="connsiteY6" fmla="*/ 362 h 10015"/>
              <a:gd name="connsiteX7" fmla="*/ 6846 w 10000"/>
              <a:gd name="connsiteY7" fmla="*/ 6676 h 10015"/>
              <a:gd name="connsiteX8" fmla="*/ 6914 w 10000"/>
              <a:gd name="connsiteY8" fmla="*/ 7038 h 10015"/>
              <a:gd name="connsiteX9" fmla="*/ 7807 w 10000"/>
              <a:gd name="connsiteY9" fmla="*/ 7038 h 10015"/>
              <a:gd name="connsiteX10" fmla="*/ 7879 w 10000"/>
              <a:gd name="connsiteY10" fmla="*/ 6676 h 10015"/>
              <a:gd name="connsiteX11" fmla="*/ 7879 w 10000"/>
              <a:gd name="connsiteY11" fmla="*/ 2651 h 10015"/>
              <a:gd name="connsiteX12" fmla="*/ 7948 w 10000"/>
              <a:gd name="connsiteY12" fmla="*/ 2290 h 10015"/>
              <a:gd name="connsiteX13" fmla="*/ 9931 w 10000"/>
              <a:gd name="connsiteY13" fmla="*/ 2290 h 10015"/>
              <a:gd name="connsiteX14" fmla="*/ 10000 w 10000"/>
              <a:gd name="connsiteY14" fmla="*/ 2651 h 10015"/>
              <a:gd name="connsiteX0" fmla="*/ 0 w 10000"/>
              <a:gd name="connsiteY0" fmla="*/ 10008 h 10008"/>
              <a:gd name="connsiteX1" fmla="*/ 3417 w 10000"/>
              <a:gd name="connsiteY1" fmla="*/ 10000 h 10008"/>
              <a:gd name="connsiteX2" fmla="*/ 3485 w 10000"/>
              <a:gd name="connsiteY2" fmla="*/ 9637 h 10008"/>
              <a:gd name="connsiteX3" fmla="*/ 3485 w 10000"/>
              <a:gd name="connsiteY3" fmla="*/ 362 h 10008"/>
              <a:gd name="connsiteX4" fmla="*/ 3556 w 10000"/>
              <a:gd name="connsiteY4" fmla="*/ 0 h 10008"/>
              <a:gd name="connsiteX5" fmla="*/ 6778 w 10000"/>
              <a:gd name="connsiteY5" fmla="*/ 0 h 10008"/>
              <a:gd name="connsiteX6" fmla="*/ 6846 w 10000"/>
              <a:gd name="connsiteY6" fmla="*/ 362 h 10008"/>
              <a:gd name="connsiteX7" fmla="*/ 6846 w 10000"/>
              <a:gd name="connsiteY7" fmla="*/ 6676 h 10008"/>
              <a:gd name="connsiteX8" fmla="*/ 6914 w 10000"/>
              <a:gd name="connsiteY8" fmla="*/ 7038 h 10008"/>
              <a:gd name="connsiteX9" fmla="*/ 7807 w 10000"/>
              <a:gd name="connsiteY9" fmla="*/ 7038 h 10008"/>
              <a:gd name="connsiteX10" fmla="*/ 7879 w 10000"/>
              <a:gd name="connsiteY10" fmla="*/ 6676 h 10008"/>
              <a:gd name="connsiteX11" fmla="*/ 7879 w 10000"/>
              <a:gd name="connsiteY11" fmla="*/ 2651 h 10008"/>
              <a:gd name="connsiteX12" fmla="*/ 7948 w 10000"/>
              <a:gd name="connsiteY12" fmla="*/ 2290 h 10008"/>
              <a:gd name="connsiteX13" fmla="*/ 9931 w 10000"/>
              <a:gd name="connsiteY13" fmla="*/ 2290 h 10008"/>
              <a:gd name="connsiteX14" fmla="*/ 10000 w 10000"/>
              <a:gd name="connsiteY14" fmla="*/ 2651 h 10008"/>
              <a:gd name="connsiteX0" fmla="*/ 0 w 10000"/>
              <a:gd name="connsiteY0" fmla="*/ 10008 h 10008"/>
              <a:gd name="connsiteX1" fmla="*/ 3417 w 10000"/>
              <a:gd name="connsiteY1" fmla="*/ 10000 h 10008"/>
              <a:gd name="connsiteX2" fmla="*/ 3485 w 10000"/>
              <a:gd name="connsiteY2" fmla="*/ 9637 h 10008"/>
              <a:gd name="connsiteX3" fmla="*/ 3485 w 10000"/>
              <a:gd name="connsiteY3" fmla="*/ 362 h 10008"/>
              <a:gd name="connsiteX4" fmla="*/ 3556 w 10000"/>
              <a:gd name="connsiteY4" fmla="*/ 0 h 10008"/>
              <a:gd name="connsiteX5" fmla="*/ 6778 w 10000"/>
              <a:gd name="connsiteY5" fmla="*/ 0 h 10008"/>
              <a:gd name="connsiteX6" fmla="*/ 6846 w 10000"/>
              <a:gd name="connsiteY6" fmla="*/ 362 h 10008"/>
              <a:gd name="connsiteX7" fmla="*/ 6846 w 10000"/>
              <a:gd name="connsiteY7" fmla="*/ 6676 h 10008"/>
              <a:gd name="connsiteX8" fmla="*/ 6914 w 10000"/>
              <a:gd name="connsiteY8" fmla="*/ 7038 h 10008"/>
              <a:gd name="connsiteX9" fmla="*/ 7807 w 10000"/>
              <a:gd name="connsiteY9" fmla="*/ 7038 h 10008"/>
              <a:gd name="connsiteX10" fmla="*/ 7879 w 10000"/>
              <a:gd name="connsiteY10" fmla="*/ 6676 h 10008"/>
              <a:gd name="connsiteX11" fmla="*/ 7879 w 10000"/>
              <a:gd name="connsiteY11" fmla="*/ 2651 h 10008"/>
              <a:gd name="connsiteX12" fmla="*/ 7948 w 10000"/>
              <a:gd name="connsiteY12" fmla="*/ 2290 h 10008"/>
              <a:gd name="connsiteX13" fmla="*/ 10000 w 10000"/>
              <a:gd name="connsiteY13" fmla="*/ 2651 h 10008"/>
              <a:gd name="connsiteX0" fmla="*/ 0 w 9969"/>
              <a:gd name="connsiteY0" fmla="*/ 10008 h 10008"/>
              <a:gd name="connsiteX1" fmla="*/ 3417 w 9969"/>
              <a:gd name="connsiteY1" fmla="*/ 10000 h 10008"/>
              <a:gd name="connsiteX2" fmla="*/ 3485 w 9969"/>
              <a:gd name="connsiteY2" fmla="*/ 9637 h 10008"/>
              <a:gd name="connsiteX3" fmla="*/ 3485 w 9969"/>
              <a:gd name="connsiteY3" fmla="*/ 362 h 10008"/>
              <a:gd name="connsiteX4" fmla="*/ 3556 w 9969"/>
              <a:gd name="connsiteY4" fmla="*/ 0 h 10008"/>
              <a:gd name="connsiteX5" fmla="*/ 6778 w 9969"/>
              <a:gd name="connsiteY5" fmla="*/ 0 h 10008"/>
              <a:gd name="connsiteX6" fmla="*/ 6846 w 9969"/>
              <a:gd name="connsiteY6" fmla="*/ 362 h 10008"/>
              <a:gd name="connsiteX7" fmla="*/ 6846 w 9969"/>
              <a:gd name="connsiteY7" fmla="*/ 6676 h 10008"/>
              <a:gd name="connsiteX8" fmla="*/ 6914 w 9969"/>
              <a:gd name="connsiteY8" fmla="*/ 7038 h 10008"/>
              <a:gd name="connsiteX9" fmla="*/ 7807 w 9969"/>
              <a:gd name="connsiteY9" fmla="*/ 7038 h 10008"/>
              <a:gd name="connsiteX10" fmla="*/ 7879 w 9969"/>
              <a:gd name="connsiteY10" fmla="*/ 6676 h 10008"/>
              <a:gd name="connsiteX11" fmla="*/ 7879 w 9969"/>
              <a:gd name="connsiteY11" fmla="*/ 2651 h 10008"/>
              <a:gd name="connsiteX12" fmla="*/ 7948 w 9969"/>
              <a:gd name="connsiteY12" fmla="*/ 2290 h 10008"/>
              <a:gd name="connsiteX13" fmla="*/ 9969 w 9969"/>
              <a:gd name="connsiteY13" fmla="*/ 2271 h 10008"/>
              <a:gd name="connsiteX0" fmla="*/ 0 w 9995"/>
              <a:gd name="connsiteY0" fmla="*/ 10000 h 10000"/>
              <a:gd name="connsiteX1" fmla="*/ 3428 w 9995"/>
              <a:gd name="connsiteY1" fmla="*/ 9992 h 10000"/>
              <a:gd name="connsiteX2" fmla="*/ 3496 w 9995"/>
              <a:gd name="connsiteY2" fmla="*/ 9629 h 10000"/>
              <a:gd name="connsiteX3" fmla="*/ 3496 w 9995"/>
              <a:gd name="connsiteY3" fmla="*/ 362 h 10000"/>
              <a:gd name="connsiteX4" fmla="*/ 3567 w 9995"/>
              <a:gd name="connsiteY4" fmla="*/ 0 h 10000"/>
              <a:gd name="connsiteX5" fmla="*/ 6799 w 9995"/>
              <a:gd name="connsiteY5" fmla="*/ 0 h 10000"/>
              <a:gd name="connsiteX6" fmla="*/ 6867 w 9995"/>
              <a:gd name="connsiteY6" fmla="*/ 362 h 10000"/>
              <a:gd name="connsiteX7" fmla="*/ 6867 w 9995"/>
              <a:gd name="connsiteY7" fmla="*/ 6671 h 10000"/>
              <a:gd name="connsiteX8" fmla="*/ 6936 w 9995"/>
              <a:gd name="connsiteY8" fmla="*/ 7032 h 10000"/>
              <a:gd name="connsiteX9" fmla="*/ 7831 w 9995"/>
              <a:gd name="connsiteY9" fmla="*/ 7032 h 10000"/>
              <a:gd name="connsiteX10" fmla="*/ 7904 w 9995"/>
              <a:gd name="connsiteY10" fmla="*/ 6671 h 10000"/>
              <a:gd name="connsiteX11" fmla="*/ 7904 w 9995"/>
              <a:gd name="connsiteY11" fmla="*/ 2649 h 10000"/>
              <a:gd name="connsiteX12" fmla="*/ 7973 w 9995"/>
              <a:gd name="connsiteY12" fmla="*/ 2288 h 10000"/>
              <a:gd name="connsiteX13" fmla="*/ 9995 w 9995"/>
              <a:gd name="connsiteY13" fmla="*/ 2377 h 10000"/>
              <a:gd name="connsiteX0" fmla="*/ 0 w 10000"/>
              <a:gd name="connsiteY0" fmla="*/ 10000 h 10000"/>
              <a:gd name="connsiteX1" fmla="*/ 3430 w 10000"/>
              <a:gd name="connsiteY1" fmla="*/ 9992 h 10000"/>
              <a:gd name="connsiteX2" fmla="*/ 3498 w 10000"/>
              <a:gd name="connsiteY2" fmla="*/ 9629 h 10000"/>
              <a:gd name="connsiteX3" fmla="*/ 3498 w 10000"/>
              <a:gd name="connsiteY3" fmla="*/ 362 h 10000"/>
              <a:gd name="connsiteX4" fmla="*/ 3569 w 10000"/>
              <a:gd name="connsiteY4" fmla="*/ 0 h 10000"/>
              <a:gd name="connsiteX5" fmla="*/ 6802 w 10000"/>
              <a:gd name="connsiteY5" fmla="*/ 0 h 10000"/>
              <a:gd name="connsiteX6" fmla="*/ 6870 w 10000"/>
              <a:gd name="connsiteY6" fmla="*/ 362 h 10000"/>
              <a:gd name="connsiteX7" fmla="*/ 6870 w 10000"/>
              <a:gd name="connsiteY7" fmla="*/ 6671 h 10000"/>
              <a:gd name="connsiteX8" fmla="*/ 6939 w 10000"/>
              <a:gd name="connsiteY8" fmla="*/ 7032 h 10000"/>
              <a:gd name="connsiteX9" fmla="*/ 7835 w 10000"/>
              <a:gd name="connsiteY9" fmla="*/ 7032 h 10000"/>
              <a:gd name="connsiteX10" fmla="*/ 7908 w 10000"/>
              <a:gd name="connsiteY10" fmla="*/ 6671 h 10000"/>
              <a:gd name="connsiteX11" fmla="*/ 7908 w 10000"/>
              <a:gd name="connsiteY11" fmla="*/ 2649 h 10000"/>
              <a:gd name="connsiteX12" fmla="*/ 7977 w 10000"/>
              <a:gd name="connsiteY12" fmla="*/ 2288 h 10000"/>
              <a:gd name="connsiteX13" fmla="*/ 10000 w 10000"/>
              <a:gd name="connsiteY13" fmla="*/ 2296 h 10000"/>
              <a:gd name="connsiteX0" fmla="*/ 0 w 10049"/>
              <a:gd name="connsiteY0" fmla="*/ 10000 h 10000"/>
              <a:gd name="connsiteX1" fmla="*/ 3479 w 10049"/>
              <a:gd name="connsiteY1" fmla="*/ 9992 h 10000"/>
              <a:gd name="connsiteX2" fmla="*/ 3547 w 10049"/>
              <a:gd name="connsiteY2" fmla="*/ 9629 h 10000"/>
              <a:gd name="connsiteX3" fmla="*/ 3547 w 10049"/>
              <a:gd name="connsiteY3" fmla="*/ 362 h 10000"/>
              <a:gd name="connsiteX4" fmla="*/ 3618 w 10049"/>
              <a:gd name="connsiteY4" fmla="*/ 0 h 10000"/>
              <a:gd name="connsiteX5" fmla="*/ 6851 w 10049"/>
              <a:gd name="connsiteY5" fmla="*/ 0 h 10000"/>
              <a:gd name="connsiteX6" fmla="*/ 6919 w 10049"/>
              <a:gd name="connsiteY6" fmla="*/ 362 h 10000"/>
              <a:gd name="connsiteX7" fmla="*/ 6919 w 10049"/>
              <a:gd name="connsiteY7" fmla="*/ 6671 h 10000"/>
              <a:gd name="connsiteX8" fmla="*/ 6988 w 10049"/>
              <a:gd name="connsiteY8" fmla="*/ 7032 h 10000"/>
              <a:gd name="connsiteX9" fmla="*/ 7884 w 10049"/>
              <a:gd name="connsiteY9" fmla="*/ 7032 h 10000"/>
              <a:gd name="connsiteX10" fmla="*/ 7957 w 10049"/>
              <a:gd name="connsiteY10" fmla="*/ 6671 h 10000"/>
              <a:gd name="connsiteX11" fmla="*/ 7957 w 10049"/>
              <a:gd name="connsiteY11" fmla="*/ 2649 h 10000"/>
              <a:gd name="connsiteX12" fmla="*/ 8026 w 10049"/>
              <a:gd name="connsiteY12" fmla="*/ 2288 h 10000"/>
              <a:gd name="connsiteX13" fmla="*/ 10049 w 10049"/>
              <a:gd name="connsiteY13" fmla="*/ 2296 h 10000"/>
              <a:gd name="connsiteX0" fmla="*/ 0 w 10007"/>
              <a:gd name="connsiteY0" fmla="*/ 10000 h 10000"/>
              <a:gd name="connsiteX1" fmla="*/ 3437 w 10007"/>
              <a:gd name="connsiteY1" fmla="*/ 9992 h 10000"/>
              <a:gd name="connsiteX2" fmla="*/ 3505 w 10007"/>
              <a:gd name="connsiteY2" fmla="*/ 9629 h 10000"/>
              <a:gd name="connsiteX3" fmla="*/ 3505 w 10007"/>
              <a:gd name="connsiteY3" fmla="*/ 362 h 10000"/>
              <a:gd name="connsiteX4" fmla="*/ 3576 w 10007"/>
              <a:gd name="connsiteY4" fmla="*/ 0 h 10000"/>
              <a:gd name="connsiteX5" fmla="*/ 6809 w 10007"/>
              <a:gd name="connsiteY5" fmla="*/ 0 h 10000"/>
              <a:gd name="connsiteX6" fmla="*/ 6877 w 10007"/>
              <a:gd name="connsiteY6" fmla="*/ 362 h 10000"/>
              <a:gd name="connsiteX7" fmla="*/ 6877 w 10007"/>
              <a:gd name="connsiteY7" fmla="*/ 6671 h 10000"/>
              <a:gd name="connsiteX8" fmla="*/ 6946 w 10007"/>
              <a:gd name="connsiteY8" fmla="*/ 7032 h 10000"/>
              <a:gd name="connsiteX9" fmla="*/ 7842 w 10007"/>
              <a:gd name="connsiteY9" fmla="*/ 7032 h 10000"/>
              <a:gd name="connsiteX10" fmla="*/ 7915 w 10007"/>
              <a:gd name="connsiteY10" fmla="*/ 6671 h 10000"/>
              <a:gd name="connsiteX11" fmla="*/ 7915 w 10007"/>
              <a:gd name="connsiteY11" fmla="*/ 2649 h 10000"/>
              <a:gd name="connsiteX12" fmla="*/ 7984 w 10007"/>
              <a:gd name="connsiteY12" fmla="*/ 2288 h 10000"/>
              <a:gd name="connsiteX13" fmla="*/ 10007 w 10007"/>
              <a:gd name="connsiteY13" fmla="*/ 229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007" h="10000">
                <a:moveTo>
                  <a:pt x="0" y="10000"/>
                </a:moveTo>
                <a:lnTo>
                  <a:pt x="3437" y="9992"/>
                </a:lnTo>
                <a:cubicBezTo>
                  <a:pt x="3474" y="9992"/>
                  <a:pt x="3505" y="9824"/>
                  <a:pt x="3505" y="9629"/>
                </a:cubicBezTo>
                <a:lnTo>
                  <a:pt x="3505" y="362"/>
                </a:lnTo>
                <a:cubicBezTo>
                  <a:pt x="3505" y="168"/>
                  <a:pt x="3536" y="0"/>
                  <a:pt x="3576" y="0"/>
                </a:cubicBezTo>
                <a:lnTo>
                  <a:pt x="6809" y="0"/>
                </a:lnTo>
                <a:cubicBezTo>
                  <a:pt x="6845" y="0"/>
                  <a:pt x="6877" y="168"/>
                  <a:pt x="6877" y="362"/>
                </a:cubicBezTo>
                <a:lnTo>
                  <a:pt x="6877" y="6671"/>
                </a:lnTo>
                <a:cubicBezTo>
                  <a:pt x="6877" y="6865"/>
                  <a:pt x="6906" y="7032"/>
                  <a:pt x="6946" y="7032"/>
                </a:cubicBezTo>
                <a:lnTo>
                  <a:pt x="7842" y="7032"/>
                </a:lnTo>
                <a:cubicBezTo>
                  <a:pt x="7883" y="7032"/>
                  <a:pt x="7915" y="6865"/>
                  <a:pt x="7915" y="6671"/>
                </a:cubicBezTo>
                <a:lnTo>
                  <a:pt x="7915" y="2649"/>
                </a:lnTo>
                <a:cubicBezTo>
                  <a:pt x="7915" y="2443"/>
                  <a:pt x="7943" y="2288"/>
                  <a:pt x="7984" y="2288"/>
                </a:cubicBezTo>
                <a:lnTo>
                  <a:pt x="10007" y="2296"/>
                </a:ln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gray">
          <a:xfrm>
            <a:off x="-10278" y="5966252"/>
            <a:ext cx="9157459" cy="323466"/>
          </a:xfrm>
          <a:custGeom>
            <a:avLst/>
            <a:gdLst>
              <a:gd name="T0" fmla="*/ 0 w 8480"/>
              <a:gd name="T1" fmla="*/ 0 h 144"/>
              <a:gd name="T2" fmla="*/ 776 w 8480"/>
              <a:gd name="T3" fmla="*/ 0 h 144"/>
              <a:gd name="T4" fmla="*/ 804 w 8480"/>
              <a:gd name="T5" fmla="*/ 28 h 144"/>
              <a:gd name="T6" fmla="*/ 804 w 8480"/>
              <a:gd name="T7" fmla="*/ 114 h 144"/>
              <a:gd name="T8" fmla="*/ 831 w 8480"/>
              <a:gd name="T9" fmla="*/ 142 h 144"/>
              <a:gd name="T10" fmla="*/ 2854 w 8480"/>
              <a:gd name="T11" fmla="*/ 142 h 144"/>
              <a:gd name="T12" fmla="*/ 2882 w 8480"/>
              <a:gd name="T13" fmla="*/ 114 h 144"/>
              <a:gd name="T14" fmla="*/ 2882 w 8480"/>
              <a:gd name="T15" fmla="*/ 28 h 144"/>
              <a:gd name="T16" fmla="*/ 2910 w 8480"/>
              <a:gd name="T17" fmla="*/ 0 h 144"/>
              <a:gd name="T18" fmla="*/ 6767 w 8480"/>
              <a:gd name="T19" fmla="*/ 0 h 144"/>
              <a:gd name="T20" fmla="*/ 6795 w 8480"/>
              <a:gd name="T21" fmla="*/ 28 h 144"/>
              <a:gd name="T22" fmla="*/ 6795 w 8480"/>
              <a:gd name="T23" fmla="*/ 116 h 144"/>
              <a:gd name="T24" fmla="*/ 6823 w 8480"/>
              <a:gd name="T25" fmla="*/ 144 h 144"/>
              <a:gd name="T26" fmla="*/ 8480 w 8480"/>
              <a:gd name="T27" fmla="*/ 144 h 144"/>
              <a:gd name="connsiteX0" fmla="*/ 0 w 9085"/>
              <a:gd name="connsiteY0" fmla="*/ 0 h 10000"/>
              <a:gd name="connsiteX1" fmla="*/ 33 w 9085"/>
              <a:gd name="connsiteY1" fmla="*/ 1944 h 10000"/>
              <a:gd name="connsiteX2" fmla="*/ 33 w 9085"/>
              <a:gd name="connsiteY2" fmla="*/ 7917 h 10000"/>
              <a:gd name="connsiteX3" fmla="*/ 65 w 9085"/>
              <a:gd name="connsiteY3" fmla="*/ 9861 h 10000"/>
              <a:gd name="connsiteX4" fmla="*/ 2451 w 9085"/>
              <a:gd name="connsiteY4" fmla="*/ 9861 h 10000"/>
              <a:gd name="connsiteX5" fmla="*/ 2484 w 9085"/>
              <a:gd name="connsiteY5" fmla="*/ 7917 h 10000"/>
              <a:gd name="connsiteX6" fmla="*/ 2484 w 9085"/>
              <a:gd name="connsiteY6" fmla="*/ 1944 h 10000"/>
              <a:gd name="connsiteX7" fmla="*/ 2517 w 9085"/>
              <a:gd name="connsiteY7" fmla="*/ 0 h 10000"/>
              <a:gd name="connsiteX8" fmla="*/ 7065 w 9085"/>
              <a:gd name="connsiteY8" fmla="*/ 0 h 10000"/>
              <a:gd name="connsiteX9" fmla="*/ 7098 w 9085"/>
              <a:gd name="connsiteY9" fmla="*/ 1944 h 10000"/>
              <a:gd name="connsiteX10" fmla="*/ 7098 w 9085"/>
              <a:gd name="connsiteY10" fmla="*/ 8056 h 10000"/>
              <a:gd name="connsiteX11" fmla="*/ 7131 w 9085"/>
              <a:gd name="connsiteY11" fmla="*/ 10000 h 10000"/>
              <a:gd name="connsiteX12" fmla="*/ 9085 w 9085"/>
              <a:gd name="connsiteY12" fmla="*/ 10000 h 10000"/>
              <a:gd name="connsiteX0" fmla="*/ 0 w 9964"/>
              <a:gd name="connsiteY0" fmla="*/ 1944 h 10000"/>
              <a:gd name="connsiteX1" fmla="*/ 0 w 9964"/>
              <a:gd name="connsiteY1" fmla="*/ 7917 h 10000"/>
              <a:gd name="connsiteX2" fmla="*/ 36 w 9964"/>
              <a:gd name="connsiteY2" fmla="*/ 9861 h 10000"/>
              <a:gd name="connsiteX3" fmla="*/ 2662 w 9964"/>
              <a:gd name="connsiteY3" fmla="*/ 9861 h 10000"/>
              <a:gd name="connsiteX4" fmla="*/ 2698 w 9964"/>
              <a:gd name="connsiteY4" fmla="*/ 7917 h 10000"/>
              <a:gd name="connsiteX5" fmla="*/ 2698 w 9964"/>
              <a:gd name="connsiteY5" fmla="*/ 1944 h 10000"/>
              <a:gd name="connsiteX6" fmla="*/ 2735 w 9964"/>
              <a:gd name="connsiteY6" fmla="*/ 0 h 10000"/>
              <a:gd name="connsiteX7" fmla="*/ 7741 w 9964"/>
              <a:gd name="connsiteY7" fmla="*/ 0 h 10000"/>
              <a:gd name="connsiteX8" fmla="*/ 7777 w 9964"/>
              <a:gd name="connsiteY8" fmla="*/ 1944 h 10000"/>
              <a:gd name="connsiteX9" fmla="*/ 7777 w 9964"/>
              <a:gd name="connsiteY9" fmla="*/ 8056 h 10000"/>
              <a:gd name="connsiteX10" fmla="*/ 7813 w 9964"/>
              <a:gd name="connsiteY10" fmla="*/ 10000 h 10000"/>
              <a:gd name="connsiteX11" fmla="*/ 9964 w 9964"/>
              <a:gd name="connsiteY11" fmla="*/ 10000 h 10000"/>
              <a:gd name="connsiteX0" fmla="*/ 0 w 10000"/>
              <a:gd name="connsiteY0" fmla="*/ 7917 h 10000"/>
              <a:gd name="connsiteX1" fmla="*/ 36 w 10000"/>
              <a:gd name="connsiteY1" fmla="*/ 9861 h 10000"/>
              <a:gd name="connsiteX2" fmla="*/ 2672 w 10000"/>
              <a:gd name="connsiteY2" fmla="*/ 9861 h 10000"/>
              <a:gd name="connsiteX3" fmla="*/ 2708 w 10000"/>
              <a:gd name="connsiteY3" fmla="*/ 7917 h 10000"/>
              <a:gd name="connsiteX4" fmla="*/ 2708 w 10000"/>
              <a:gd name="connsiteY4" fmla="*/ 1944 h 10000"/>
              <a:gd name="connsiteX5" fmla="*/ 2745 w 10000"/>
              <a:gd name="connsiteY5" fmla="*/ 0 h 10000"/>
              <a:gd name="connsiteX6" fmla="*/ 7769 w 10000"/>
              <a:gd name="connsiteY6" fmla="*/ 0 h 10000"/>
              <a:gd name="connsiteX7" fmla="*/ 7805 w 10000"/>
              <a:gd name="connsiteY7" fmla="*/ 1944 h 10000"/>
              <a:gd name="connsiteX8" fmla="*/ 7805 w 10000"/>
              <a:gd name="connsiteY8" fmla="*/ 8056 h 10000"/>
              <a:gd name="connsiteX9" fmla="*/ 7841 w 10000"/>
              <a:gd name="connsiteY9" fmla="*/ 10000 h 10000"/>
              <a:gd name="connsiteX10" fmla="*/ 10000 w 10000"/>
              <a:gd name="connsiteY10" fmla="*/ 10000 h 10000"/>
              <a:gd name="connsiteX0" fmla="*/ 0 w 9964"/>
              <a:gd name="connsiteY0" fmla="*/ 9861 h 10000"/>
              <a:gd name="connsiteX1" fmla="*/ 2636 w 9964"/>
              <a:gd name="connsiteY1" fmla="*/ 9861 h 10000"/>
              <a:gd name="connsiteX2" fmla="*/ 2672 w 9964"/>
              <a:gd name="connsiteY2" fmla="*/ 7917 h 10000"/>
              <a:gd name="connsiteX3" fmla="*/ 2672 w 9964"/>
              <a:gd name="connsiteY3" fmla="*/ 1944 h 10000"/>
              <a:gd name="connsiteX4" fmla="*/ 2709 w 9964"/>
              <a:gd name="connsiteY4" fmla="*/ 0 h 10000"/>
              <a:gd name="connsiteX5" fmla="*/ 7733 w 9964"/>
              <a:gd name="connsiteY5" fmla="*/ 0 h 10000"/>
              <a:gd name="connsiteX6" fmla="*/ 7769 w 9964"/>
              <a:gd name="connsiteY6" fmla="*/ 1944 h 10000"/>
              <a:gd name="connsiteX7" fmla="*/ 7769 w 9964"/>
              <a:gd name="connsiteY7" fmla="*/ 8056 h 10000"/>
              <a:gd name="connsiteX8" fmla="*/ 7805 w 9964"/>
              <a:gd name="connsiteY8" fmla="*/ 10000 h 10000"/>
              <a:gd name="connsiteX9" fmla="*/ 9964 w 9964"/>
              <a:gd name="connsiteY9" fmla="*/ 10000 h 10000"/>
              <a:gd name="connsiteX0" fmla="*/ 0 w 7833"/>
              <a:gd name="connsiteY0" fmla="*/ 9861 h 10000"/>
              <a:gd name="connsiteX1" fmla="*/ 2646 w 7833"/>
              <a:gd name="connsiteY1" fmla="*/ 9861 h 10000"/>
              <a:gd name="connsiteX2" fmla="*/ 2682 w 7833"/>
              <a:gd name="connsiteY2" fmla="*/ 7917 h 10000"/>
              <a:gd name="connsiteX3" fmla="*/ 2682 w 7833"/>
              <a:gd name="connsiteY3" fmla="*/ 1944 h 10000"/>
              <a:gd name="connsiteX4" fmla="*/ 2719 w 7833"/>
              <a:gd name="connsiteY4" fmla="*/ 0 h 10000"/>
              <a:gd name="connsiteX5" fmla="*/ 7761 w 7833"/>
              <a:gd name="connsiteY5" fmla="*/ 0 h 10000"/>
              <a:gd name="connsiteX6" fmla="*/ 7797 w 7833"/>
              <a:gd name="connsiteY6" fmla="*/ 1944 h 10000"/>
              <a:gd name="connsiteX7" fmla="*/ 7797 w 7833"/>
              <a:gd name="connsiteY7" fmla="*/ 8056 h 10000"/>
              <a:gd name="connsiteX8" fmla="*/ 7833 w 7833"/>
              <a:gd name="connsiteY8" fmla="*/ 10000 h 10000"/>
              <a:gd name="connsiteX0" fmla="*/ 0 w 9954"/>
              <a:gd name="connsiteY0" fmla="*/ 9861 h 9861"/>
              <a:gd name="connsiteX1" fmla="*/ 3378 w 9954"/>
              <a:gd name="connsiteY1" fmla="*/ 9861 h 9861"/>
              <a:gd name="connsiteX2" fmla="*/ 3424 w 9954"/>
              <a:gd name="connsiteY2" fmla="*/ 7917 h 9861"/>
              <a:gd name="connsiteX3" fmla="*/ 3424 w 9954"/>
              <a:gd name="connsiteY3" fmla="*/ 1944 h 9861"/>
              <a:gd name="connsiteX4" fmla="*/ 3471 w 9954"/>
              <a:gd name="connsiteY4" fmla="*/ 0 h 9861"/>
              <a:gd name="connsiteX5" fmla="*/ 9908 w 9954"/>
              <a:gd name="connsiteY5" fmla="*/ 0 h 9861"/>
              <a:gd name="connsiteX6" fmla="*/ 9954 w 9954"/>
              <a:gd name="connsiteY6" fmla="*/ 1944 h 9861"/>
              <a:gd name="connsiteX7" fmla="*/ 9954 w 9954"/>
              <a:gd name="connsiteY7" fmla="*/ 8056 h 9861"/>
              <a:gd name="connsiteX0" fmla="*/ 0 w 10000"/>
              <a:gd name="connsiteY0" fmla="*/ 10000 h 10000"/>
              <a:gd name="connsiteX1" fmla="*/ 3394 w 10000"/>
              <a:gd name="connsiteY1" fmla="*/ 10000 h 10000"/>
              <a:gd name="connsiteX2" fmla="*/ 3440 w 10000"/>
              <a:gd name="connsiteY2" fmla="*/ 8029 h 10000"/>
              <a:gd name="connsiteX3" fmla="*/ 3440 w 10000"/>
              <a:gd name="connsiteY3" fmla="*/ 1971 h 10000"/>
              <a:gd name="connsiteX4" fmla="*/ 3487 w 10000"/>
              <a:gd name="connsiteY4" fmla="*/ 0 h 10000"/>
              <a:gd name="connsiteX5" fmla="*/ 9954 w 10000"/>
              <a:gd name="connsiteY5" fmla="*/ 0 h 10000"/>
              <a:gd name="connsiteX6" fmla="*/ 10000 w 10000"/>
              <a:gd name="connsiteY6" fmla="*/ 1971 h 10000"/>
              <a:gd name="connsiteX0" fmla="*/ 0 w 7965"/>
              <a:gd name="connsiteY0" fmla="*/ 9803 h 10000"/>
              <a:gd name="connsiteX1" fmla="*/ 1359 w 7965"/>
              <a:gd name="connsiteY1" fmla="*/ 10000 h 10000"/>
              <a:gd name="connsiteX2" fmla="*/ 1405 w 7965"/>
              <a:gd name="connsiteY2" fmla="*/ 8029 h 10000"/>
              <a:gd name="connsiteX3" fmla="*/ 1405 w 7965"/>
              <a:gd name="connsiteY3" fmla="*/ 1971 h 10000"/>
              <a:gd name="connsiteX4" fmla="*/ 1452 w 7965"/>
              <a:gd name="connsiteY4" fmla="*/ 0 h 10000"/>
              <a:gd name="connsiteX5" fmla="*/ 7919 w 7965"/>
              <a:gd name="connsiteY5" fmla="*/ 0 h 10000"/>
              <a:gd name="connsiteX6" fmla="*/ 7965 w 7965"/>
              <a:gd name="connsiteY6" fmla="*/ 1971 h 10000"/>
              <a:gd name="connsiteX0" fmla="*/ 0 w 10000"/>
              <a:gd name="connsiteY0" fmla="*/ 9803 h 10000"/>
              <a:gd name="connsiteX1" fmla="*/ 1706 w 10000"/>
              <a:gd name="connsiteY1" fmla="*/ 10000 h 10000"/>
              <a:gd name="connsiteX2" fmla="*/ 1764 w 10000"/>
              <a:gd name="connsiteY2" fmla="*/ 8029 h 10000"/>
              <a:gd name="connsiteX3" fmla="*/ 1764 w 10000"/>
              <a:gd name="connsiteY3" fmla="*/ 1971 h 10000"/>
              <a:gd name="connsiteX4" fmla="*/ 1823 w 10000"/>
              <a:gd name="connsiteY4" fmla="*/ 0 h 10000"/>
              <a:gd name="connsiteX5" fmla="*/ 9942 w 10000"/>
              <a:gd name="connsiteY5" fmla="*/ 0 h 10000"/>
              <a:gd name="connsiteX6" fmla="*/ 10000 w 10000"/>
              <a:gd name="connsiteY6" fmla="*/ 1971 h 10000"/>
              <a:gd name="connsiteX0" fmla="*/ 0 w 9295"/>
              <a:gd name="connsiteY0" fmla="*/ 9803 h 10000"/>
              <a:gd name="connsiteX1" fmla="*/ 1001 w 9295"/>
              <a:gd name="connsiteY1" fmla="*/ 10000 h 10000"/>
              <a:gd name="connsiteX2" fmla="*/ 1059 w 9295"/>
              <a:gd name="connsiteY2" fmla="*/ 8029 h 10000"/>
              <a:gd name="connsiteX3" fmla="*/ 1059 w 9295"/>
              <a:gd name="connsiteY3" fmla="*/ 1971 h 10000"/>
              <a:gd name="connsiteX4" fmla="*/ 1118 w 9295"/>
              <a:gd name="connsiteY4" fmla="*/ 0 h 10000"/>
              <a:gd name="connsiteX5" fmla="*/ 9237 w 9295"/>
              <a:gd name="connsiteY5" fmla="*/ 0 h 10000"/>
              <a:gd name="connsiteX6" fmla="*/ 9295 w 9295"/>
              <a:gd name="connsiteY6" fmla="*/ 1971 h 10000"/>
              <a:gd name="connsiteX0" fmla="*/ 0 w 10000"/>
              <a:gd name="connsiteY0" fmla="*/ 10246 h 10246"/>
              <a:gd name="connsiteX1" fmla="*/ 1077 w 10000"/>
              <a:gd name="connsiteY1" fmla="*/ 10000 h 10246"/>
              <a:gd name="connsiteX2" fmla="*/ 1139 w 10000"/>
              <a:gd name="connsiteY2" fmla="*/ 8029 h 10246"/>
              <a:gd name="connsiteX3" fmla="*/ 1139 w 10000"/>
              <a:gd name="connsiteY3" fmla="*/ 1971 h 10246"/>
              <a:gd name="connsiteX4" fmla="*/ 1203 w 10000"/>
              <a:gd name="connsiteY4" fmla="*/ 0 h 10246"/>
              <a:gd name="connsiteX5" fmla="*/ 9938 w 10000"/>
              <a:gd name="connsiteY5" fmla="*/ 0 h 10246"/>
              <a:gd name="connsiteX6" fmla="*/ 10000 w 10000"/>
              <a:gd name="connsiteY6" fmla="*/ 1971 h 10246"/>
              <a:gd name="connsiteX0" fmla="*/ 0 w 10000"/>
              <a:gd name="connsiteY0" fmla="*/ 9951 h 10000"/>
              <a:gd name="connsiteX1" fmla="*/ 1077 w 10000"/>
              <a:gd name="connsiteY1" fmla="*/ 10000 h 10000"/>
              <a:gd name="connsiteX2" fmla="*/ 1139 w 10000"/>
              <a:gd name="connsiteY2" fmla="*/ 8029 h 10000"/>
              <a:gd name="connsiteX3" fmla="*/ 1139 w 10000"/>
              <a:gd name="connsiteY3" fmla="*/ 1971 h 10000"/>
              <a:gd name="connsiteX4" fmla="*/ 1203 w 10000"/>
              <a:gd name="connsiteY4" fmla="*/ 0 h 10000"/>
              <a:gd name="connsiteX5" fmla="*/ 9938 w 10000"/>
              <a:gd name="connsiteY5" fmla="*/ 0 h 10000"/>
              <a:gd name="connsiteX6" fmla="*/ 10000 w 10000"/>
              <a:gd name="connsiteY6" fmla="*/ 1971 h 10000"/>
              <a:gd name="connsiteX0" fmla="*/ 0 w 10000"/>
              <a:gd name="connsiteY0" fmla="*/ 9951 h 10000"/>
              <a:gd name="connsiteX1" fmla="*/ 1077 w 10000"/>
              <a:gd name="connsiteY1" fmla="*/ 10000 h 10000"/>
              <a:gd name="connsiteX2" fmla="*/ 1139 w 10000"/>
              <a:gd name="connsiteY2" fmla="*/ 8029 h 10000"/>
              <a:gd name="connsiteX3" fmla="*/ 1139 w 10000"/>
              <a:gd name="connsiteY3" fmla="*/ 1971 h 10000"/>
              <a:gd name="connsiteX4" fmla="*/ 1203 w 10000"/>
              <a:gd name="connsiteY4" fmla="*/ 0 h 10000"/>
              <a:gd name="connsiteX5" fmla="*/ 10000 w 10000"/>
              <a:gd name="connsiteY5" fmla="*/ 1971 h 10000"/>
              <a:gd name="connsiteX0" fmla="*/ 0 w 8215"/>
              <a:gd name="connsiteY0" fmla="*/ 12209 h 12258"/>
              <a:gd name="connsiteX1" fmla="*/ 1077 w 8215"/>
              <a:gd name="connsiteY1" fmla="*/ 12258 h 12258"/>
              <a:gd name="connsiteX2" fmla="*/ 1139 w 8215"/>
              <a:gd name="connsiteY2" fmla="*/ 10287 h 12258"/>
              <a:gd name="connsiteX3" fmla="*/ 1139 w 8215"/>
              <a:gd name="connsiteY3" fmla="*/ 4229 h 12258"/>
              <a:gd name="connsiteX4" fmla="*/ 1203 w 8215"/>
              <a:gd name="connsiteY4" fmla="*/ 2258 h 12258"/>
              <a:gd name="connsiteX5" fmla="*/ 8215 w 8215"/>
              <a:gd name="connsiteY5" fmla="*/ 0 h 12258"/>
              <a:gd name="connsiteX0" fmla="*/ 0 w 10000"/>
              <a:gd name="connsiteY0" fmla="*/ 8195 h 8235"/>
              <a:gd name="connsiteX1" fmla="*/ 1311 w 10000"/>
              <a:gd name="connsiteY1" fmla="*/ 8235 h 8235"/>
              <a:gd name="connsiteX2" fmla="*/ 1386 w 10000"/>
              <a:gd name="connsiteY2" fmla="*/ 6627 h 8235"/>
              <a:gd name="connsiteX3" fmla="*/ 1386 w 10000"/>
              <a:gd name="connsiteY3" fmla="*/ 1685 h 8235"/>
              <a:gd name="connsiteX4" fmla="*/ 1464 w 10000"/>
              <a:gd name="connsiteY4" fmla="*/ 77 h 8235"/>
              <a:gd name="connsiteX5" fmla="*/ 10000 w 10000"/>
              <a:gd name="connsiteY5" fmla="*/ 0 h 8235"/>
              <a:gd name="connsiteX0" fmla="*/ 0 w 10000"/>
              <a:gd name="connsiteY0" fmla="*/ 9951 h 10000"/>
              <a:gd name="connsiteX1" fmla="*/ 1311 w 10000"/>
              <a:gd name="connsiteY1" fmla="*/ 10000 h 10000"/>
              <a:gd name="connsiteX2" fmla="*/ 1386 w 10000"/>
              <a:gd name="connsiteY2" fmla="*/ 8047 h 10000"/>
              <a:gd name="connsiteX3" fmla="*/ 1386 w 10000"/>
              <a:gd name="connsiteY3" fmla="*/ 2046 h 10000"/>
              <a:gd name="connsiteX4" fmla="*/ 1464 w 10000"/>
              <a:gd name="connsiteY4" fmla="*/ 94 h 10000"/>
              <a:gd name="connsiteX5" fmla="*/ 10000 w 10000"/>
              <a:gd name="connsiteY5" fmla="*/ 0 h 10000"/>
              <a:gd name="connsiteX0" fmla="*/ 0 w 9993"/>
              <a:gd name="connsiteY0" fmla="*/ 9857 h 9906"/>
              <a:gd name="connsiteX1" fmla="*/ 1311 w 9993"/>
              <a:gd name="connsiteY1" fmla="*/ 9906 h 9906"/>
              <a:gd name="connsiteX2" fmla="*/ 1386 w 9993"/>
              <a:gd name="connsiteY2" fmla="*/ 7953 h 9906"/>
              <a:gd name="connsiteX3" fmla="*/ 1386 w 9993"/>
              <a:gd name="connsiteY3" fmla="*/ 1952 h 9906"/>
              <a:gd name="connsiteX4" fmla="*/ 1464 w 9993"/>
              <a:gd name="connsiteY4" fmla="*/ 0 h 9906"/>
              <a:gd name="connsiteX5" fmla="*/ 9993 w 9993"/>
              <a:gd name="connsiteY5" fmla="*/ 101 h 9906"/>
              <a:gd name="connsiteX0" fmla="*/ 0 w 10007"/>
              <a:gd name="connsiteY0" fmla="*/ 10439 h 10488"/>
              <a:gd name="connsiteX1" fmla="*/ 1312 w 10007"/>
              <a:gd name="connsiteY1" fmla="*/ 10488 h 10488"/>
              <a:gd name="connsiteX2" fmla="*/ 1387 w 10007"/>
              <a:gd name="connsiteY2" fmla="*/ 8516 h 10488"/>
              <a:gd name="connsiteX3" fmla="*/ 1387 w 10007"/>
              <a:gd name="connsiteY3" fmla="*/ 2459 h 10488"/>
              <a:gd name="connsiteX4" fmla="*/ 1465 w 10007"/>
              <a:gd name="connsiteY4" fmla="*/ 488 h 10488"/>
              <a:gd name="connsiteX5" fmla="*/ 10007 w 10007"/>
              <a:gd name="connsiteY5" fmla="*/ 0 h 10488"/>
              <a:gd name="connsiteX0" fmla="*/ 0 w 10007"/>
              <a:gd name="connsiteY0" fmla="*/ 9951 h 10000"/>
              <a:gd name="connsiteX1" fmla="*/ 1312 w 10007"/>
              <a:gd name="connsiteY1" fmla="*/ 10000 h 10000"/>
              <a:gd name="connsiteX2" fmla="*/ 1387 w 10007"/>
              <a:gd name="connsiteY2" fmla="*/ 8028 h 10000"/>
              <a:gd name="connsiteX3" fmla="*/ 1387 w 10007"/>
              <a:gd name="connsiteY3" fmla="*/ 1971 h 10000"/>
              <a:gd name="connsiteX4" fmla="*/ 1465 w 10007"/>
              <a:gd name="connsiteY4" fmla="*/ 0 h 10000"/>
              <a:gd name="connsiteX5" fmla="*/ 10007 w 10007"/>
              <a:gd name="connsiteY5" fmla="*/ 496 h 10000"/>
              <a:gd name="connsiteX0" fmla="*/ 0 w 10007"/>
              <a:gd name="connsiteY0" fmla="*/ 9951 h 10000"/>
              <a:gd name="connsiteX1" fmla="*/ 1312 w 10007"/>
              <a:gd name="connsiteY1" fmla="*/ 10000 h 10000"/>
              <a:gd name="connsiteX2" fmla="*/ 1387 w 10007"/>
              <a:gd name="connsiteY2" fmla="*/ 8028 h 10000"/>
              <a:gd name="connsiteX3" fmla="*/ 1387 w 10007"/>
              <a:gd name="connsiteY3" fmla="*/ 1971 h 10000"/>
              <a:gd name="connsiteX4" fmla="*/ 1465 w 10007"/>
              <a:gd name="connsiteY4" fmla="*/ 0 h 10000"/>
              <a:gd name="connsiteX5" fmla="*/ 10007 w 10007"/>
              <a:gd name="connsiteY5" fmla="*/ 1480 h 10000"/>
              <a:gd name="connsiteX0" fmla="*/ 0 w 10007"/>
              <a:gd name="connsiteY0" fmla="*/ 9951 h 10000"/>
              <a:gd name="connsiteX1" fmla="*/ 1312 w 10007"/>
              <a:gd name="connsiteY1" fmla="*/ 10000 h 10000"/>
              <a:gd name="connsiteX2" fmla="*/ 1387 w 10007"/>
              <a:gd name="connsiteY2" fmla="*/ 8028 h 10000"/>
              <a:gd name="connsiteX3" fmla="*/ 1387 w 10007"/>
              <a:gd name="connsiteY3" fmla="*/ 1971 h 10000"/>
              <a:gd name="connsiteX4" fmla="*/ 1465 w 10007"/>
              <a:gd name="connsiteY4" fmla="*/ 0 h 10000"/>
              <a:gd name="connsiteX5" fmla="*/ 10007 w 10007"/>
              <a:gd name="connsiteY5" fmla="*/ 496 h 10000"/>
              <a:gd name="connsiteX0" fmla="*/ 0 w 10021"/>
              <a:gd name="connsiteY0" fmla="*/ 10045 h 10094"/>
              <a:gd name="connsiteX1" fmla="*/ 1312 w 10021"/>
              <a:gd name="connsiteY1" fmla="*/ 10094 h 10094"/>
              <a:gd name="connsiteX2" fmla="*/ 1387 w 10021"/>
              <a:gd name="connsiteY2" fmla="*/ 8122 h 10094"/>
              <a:gd name="connsiteX3" fmla="*/ 1387 w 10021"/>
              <a:gd name="connsiteY3" fmla="*/ 2065 h 10094"/>
              <a:gd name="connsiteX4" fmla="*/ 1465 w 10021"/>
              <a:gd name="connsiteY4" fmla="*/ 94 h 10094"/>
              <a:gd name="connsiteX5" fmla="*/ 10021 w 10021"/>
              <a:gd name="connsiteY5" fmla="*/ 0 h 10094"/>
              <a:gd name="connsiteX0" fmla="*/ 0 w 10021"/>
              <a:gd name="connsiteY0" fmla="*/ 10438 h 10487"/>
              <a:gd name="connsiteX1" fmla="*/ 1312 w 10021"/>
              <a:gd name="connsiteY1" fmla="*/ 10487 h 10487"/>
              <a:gd name="connsiteX2" fmla="*/ 1387 w 10021"/>
              <a:gd name="connsiteY2" fmla="*/ 8515 h 10487"/>
              <a:gd name="connsiteX3" fmla="*/ 1387 w 10021"/>
              <a:gd name="connsiteY3" fmla="*/ 2458 h 10487"/>
              <a:gd name="connsiteX4" fmla="*/ 1465 w 10021"/>
              <a:gd name="connsiteY4" fmla="*/ 487 h 10487"/>
              <a:gd name="connsiteX5" fmla="*/ 10021 w 10021"/>
              <a:gd name="connsiteY5" fmla="*/ 0 h 10487"/>
              <a:gd name="connsiteX0" fmla="*/ 0 w 10021"/>
              <a:gd name="connsiteY0" fmla="*/ 9951 h 10000"/>
              <a:gd name="connsiteX1" fmla="*/ 1312 w 10021"/>
              <a:gd name="connsiteY1" fmla="*/ 10000 h 10000"/>
              <a:gd name="connsiteX2" fmla="*/ 1387 w 10021"/>
              <a:gd name="connsiteY2" fmla="*/ 8028 h 10000"/>
              <a:gd name="connsiteX3" fmla="*/ 1387 w 10021"/>
              <a:gd name="connsiteY3" fmla="*/ 1971 h 10000"/>
              <a:gd name="connsiteX4" fmla="*/ 1465 w 10021"/>
              <a:gd name="connsiteY4" fmla="*/ 0 h 10000"/>
              <a:gd name="connsiteX5" fmla="*/ 10021 w 10021"/>
              <a:gd name="connsiteY5" fmla="*/ 300 h 10000"/>
              <a:gd name="connsiteX0" fmla="*/ 0 w 10021"/>
              <a:gd name="connsiteY0" fmla="*/ 10241 h 10290"/>
              <a:gd name="connsiteX1" fmla="*/ 1312 w 10021"/>
              <a:gd name="connsiteY1" fmla="*/ 10290 h 10290"/>
              <a:gd name="connsiteX2" fmla="*/ 1387 w 10021"/>
              <a:gd name="connsiteY2" fmla="*/ 8318 h 10290"/>
              <a:gd name="connsiteX3" fmla="*/ 1387 w 10021"/>
              <a:gd name="connsiteY3" fmla="*/ 2261 h 10290"/>
              <a:gd name="connsiteX4" fmla="*/ 1465 w 10021"/>
              <a:gd name="connsiteY4" fmla="*/ 290 h 10290"/>
              <a:gd name="connsiteX5" fmla="*/ 10021 w 10021"/>
              <a:gd name="connsiteY5" fmla="*/ 0 h 10290"/>
              <a:gd name="connsiteX0" fmla="*/ 0 w 10018"/>
              <a:gd name="connsiteY0" fmla="*/ 10020 h 10069"/>
              <a:gd name="connsiteX1" fmla="*/ 1312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69"/>
              <a:gd name="connsiteX1" fmla="*/ 1312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217"/>
              <a:gd name="connsiteX1" fmla="*/ 1312 w 10018"/>
              <a:gd name="connsiteY1" fmla="*/ 10217 h 10217"/>
              <a:gd name="connsiteX2" fmla="*/ 1387 w 10018"/>
              <a:gd name="connsiteY2" fmla="*/ 8097 h 10217"/>
              <a:gd name="connsiteX3" fmla="*/ 1387 w 10018"/>
              <a:gd name="connsiteY3" fmla="*/ 2040 h 10217"/>
              <a:gd name="connsiteX4" fmla="*/ 1465 w 10018"/>
              <a:gd name="connsiteY4" fmla="*/ 69 h 10217"/>
              <a:gd name="connsiteX5" fmla="*/ 10018 w 10018"/>
              <a:gd name="connsiteY5" fmla="*/ 0 h 10217"/>
              <a:gd name="connsiteX0" fmla="*/ 0 w 10018"/>
              <a:gd name="connsiteY0" fmla="*/ 10020 h 10069"/>
              <a:gd name="connsiteX1" fmla="*/ 1312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69"/>
              <a:gd name="connsiteX1" fmla="*/ 1312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20"/>
              <a:gd name="connsiteX1" fmla="*/ 1312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20"/>
              <a:gd name="connsiteX1" fmla="*/ 1312 w 10018"/>
              <a:gd name="connsiteY1" fmla="*/ 9921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69"/>
              <a:gd name="connsiteX1" fmla="*/ 1309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69"/>
              <a:gd name="connsiteX1" fmla="*/ 1309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20"/>
              <a:gd name="connsiteX1" fmla="*/ 1309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20"/>
              <a:gd name="connsiteX1" fmla="*/ 1309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20"/>
              <a:gd name="connsiteX1" fmla="*/ 1309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69"/>
              <a:gd name="connsiteX1" fmla="*/ 1304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20"/>
              <a:gd name="connsiteX1" fmla="*/ 1304 w 10018"/>
              <a:gd name="connsiteY1" fmla="*/ 9921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142"/>
              <a:gd name="connsiteX1" fmla="*/ 1304 w 10018"/>
              <a:gd name="connsiteY1" fmla="*/ 10142 h 10142"/>
              <a:gd name="connsiteX2" fmla="*/ 1387 w 10018"/>
              <a:gd name="connsiteY2" fmla="*/ 8097 h 10142"/>
              <a:gd name="connsiteX3" fmla="*/ 1387 w 10018"/>
              <a:gd name="connsiteY3" fmla="*/ 2040 h 10142"/>
              <a:gd name="connsiteX4" fmla="*/ 1465 w 10018"/>
              <a:gd name="connsiteY4" fmla="*/ 69 h 10142"/>
              <a:gd name="connsiteX5" fmla="*/ 10018 w 10018"/>
              <a:gd name="connsiteY5" fmla="*/ 0 h 10142"/>
              <a:gd name="connsiteX0" fmla="*/ 0 w 10018"/>
              <a:gd name="connsiteY0" fmla="*/ 10020 h 10142"/>
              <a:gd name="connsiteX1" fmla="*/ 1309 w 10018"/>
              <a:gd name="connsiteY1" fmla="*/ 10142 h 10142"/>
              <a:gd name="connsiteX2" fmla="*/ 1387 w 10018"/>
              <a:gd name="connsiteY2" fmla="*/ 8097 h 10142"/>
              <a:gd name="connsiteX3" fmla="*/ 1387 w 10018"/>
              <a:gd name="connsiteY3" fmla="*/ 2040 h 10142"/>
              <a:gd name="connsiteX4" fmla="*/ 1465 w 10018"/>
              <a:gd name="connsiteY4" fmla="*/ 69 h 10142"/>
              <a:gd name="connsiteX5" fmla="*/ 10018 w 10018"/>
              <a:gd name="connsiteY5" fmla="*/ 0 h 10142"/>
              <a:gd name="connsiteX0" fmla="*/ 0 w 10018"/>
              <a:gd name="connsiteY0" fmla="*/ 10020 h 10020"/>
              <a:gd name="connsiteX1" fmla="*/ 1309 w 10018"/>
              <a:gd name="connsiteY1" fmla="*/ 9921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20"/>
              <a:gd name="connsiteX1" fmla="*/ 1301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69"/>
              <a:gd name="connsiteX1" fmla="*/ 1298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20"/>
              <a:gd name="connsiteX1" fmla="*/ 1301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20"/>
              <a:gd name="connsiteX1" fmla="*/ 1301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290"/>
              <a:gd name="connsiteX1" fmla="*/ 1301 w 10018"/>
              <a:gd name="connsiteY1" fmla="*/ 10290 h 10290"/>
              <a:gd name="connsiteX2" fmla="*/ 1387 w 10018"/>
              <a:gd name="connsiteY2" fmla="*/ 8097 h 10290"/>
              <a:gd name="connsiteX3" fmla="*/ 1387 w 10018"/>
              <a:gd name="connsiteY3" fmla="*/ 2040 h 10290"/>
              <a:gd name="connsiteX4" fmla="*/ 1465 w 10018"/>
              <a:gd name="connsiteY4" fmla="*/ 69 h 10290"/>
              <a:gd name="connsiteX5" fmla="*/ 10018 w 10018"/>
              <a:gd name="connsiteY5" fmla="*/ 0 h 10290"/>
              <a:gd name="connsiteX0" fmla="*/ 0 w 10018"/>
              <a:gd name="connsiteY0" fmla="*/ 10020 h 10020"/>
              <a:gd name="connsiteX1" fmla="*/ 1301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69"/>
              <a:gd name="connsiteX1" fmla="*/ 1301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73"/>
              <a:gd name="connsiteX1" fmla="*/ 1301 w 10018"/>
              <a:gd name="connsiteY1" fmla="*/ 10069 h 10073"/>
              <a:gd name="connsiteX2" fmla="*/ 1387 w 10018"/>
              <a:gd name="connsiteY2" fmla="*/ 8097 h 10073"/>
              <a:gd name="connsiteX3" fmla="*/ 1387 w 10018"/>
              <a:gd name="connsiteY3" fmla="*/ 2040 h 10073"/>
              <a:gd name="connsiteX4" fmla="*/ 1465 w 10018"/>
              <a:gd name="connsiteY4" fmla="*/ 69 h 10073"/>
              <a:gd name="connsiteX5" fmla="*/ 10018 w 10018"/>
              <a:gd name="connsiteY5" fmla="*/ 0 h 10073"/>
              <a:gd name="connsiteX0" fmla="*/ 70 w 10088"/>
              <a:gd name="connsiteY0" fmla="*/ 10020 h 10069"/>
              <a:gd name="connsiteX1" fmla="*/ 1371 w 10088"/>
              <a:gd name="connsiteY1" fmla="*/ 10069 h 10069"/>
              <a:gd name="connsiteX2" fmla="*/ 1457 w 10088"/>
              <a:gd name="connsiteY2" fmla="*/ 8097 h 10069"/>
              <a:gd name="connsiteX3" fmla="*/ 1457 w 10088"/>
              <a:gd name="connsiteY3" fmla="*/ 2040 h 10069"/>
              <a:gd name="connsiteX4" fmla="*/ 1535 w 10088"/>
              <a:gd name="connsiteY4" fmla="*/ 69 h 10069"/>
              <a:gd name="connsiteX5" fmla="*/ 10088 w 10088"/>
              <a:gd name="connsiteY5" fmla="*/ 0 h 10069"/>
              <a:gd name="connsiteX0" fmla="*/ 46 w 10064"/>
              <a:gd name="connsiteY0" fmla="*/ 10020 h 10230"/>
              <a:gd name="connsiteX1" fmla="*/ 1347 w 10064"/>
              <a:gd name="connsiteY1" fmla="*/ 10069 h 10230"/>
              <a:gd name="connsiteX2" fmla="*/ 1433 w 10064"/>
              <a:gd name="connsiteY2" fmla="*/ 8097 h 10230"/>
              <a:gd name="connsiteX3" fmla="*/ 1433 w 10064"/>
              <a:gd name="connsiteY3" fmla="*/ 2040 h 10230"/>
              <a:gd name="connsiteX4" fmla="*/ 1511 w 10064"/>
              <a:gd name="connsiteY4" fmla="*/ 69 h 10230"/>
              <a:gd name="connsiteX5" fmla="*/ 10064 w 10064"/>
              <a:gd name="connsiteY5" fmla="*/ 0 h 10230"/>
              <a:gd name="connsiteX0" fmla="*/ 50 w 10068"/>
              <a:gd name="connsiteY0" fmla="*/ 10020 h 10133"/>
              <a:gd name="connsiteX1" fmla="*/ 1351 w 10068"/>
              <a:gd name="connsiteY1" fmla="*/ 10069 h 10133"/>
              <a:gd name="connsiteX2" fmla="*/ 1437 w 10068"/>
              <a:gd name="connsiteY2" fmla="*/ 8097 h 10133"/>
              <a:gd name="connsiteX3" fmla="*/ 1437 w 10068"/>
              <a:gd name="connsiteY3" fmla="*/ 2040 h 10133"/>
              <a:gd name="connsiteX4" fmla="*/ 1515 w 10068"/>
              <a:gd name="connsiteY4" fmla="*/ 69 h 10133"/>
              <a:gd name="connsiteX5" fmla="*/ 10068 w 10068"/>
              <a:gd name="connsiteY5" fmla="*/ 0 h 10133"/>
              <a:gd name="connsiteX0" fmla="*/ 0 w 10018"/>
              <a:gd name="connsiteY0" fmla="*/ 10020 h 10073"/>
              <a:gd name="connsiteX1" fmla="*/ 1301 w 10018"/>
              <a:gd name="connsiteY1" fmla="*/ 10069 h 10073"/>
              <a:gd name="connsiteX2" fmla="*/ 1387 w 10018"/>
              <a:gd name="connsiteY2" fmla="*/ 8097 h 10073"/>
              <a:gd name="connsiteX3" fmla="*/ 1387 w 10018"/>
              <a:gd name="connsiteY3" fmla="*/ 2040 h 10073"/>
              <a:gd name="connsiteX4" fmla="*/ 1465 w 10018"/>
              <a:gd name="connsiteY4" fmla="*/ 69 h 10073"/>
              <a:gd name="connsiteX5" fmla="*/ 10018 w 10018"/>
              <a:gd name="connsiteY5" fmla="*/ 0 h 10073"/>
              <a:gd name="connsiteX0" fmla="*/ 0 w 10018"/>
              <a:gd name="connsiteY0" fmla="*/ 10020 h 10073"/>
              <a:gd name="connsiteX1" fmla="*/ 1301 w 10018"/>
              <a:gd name="connsiteY1" fmla="*/ 10069 h 10073"/>
              <a:gd name="connsiteX2" fmla="*/ 1387 w 10018"/>
              <a:gd name="connsiteY2" fmla="*/ 8097 h 10073"/>
              <a:gd name="connsiteX3" fmla="*/ 1387 w 10018"/>
              <a:gd name="connsiteY3" fmla="*/ 2040 h 10073"/>
              <a:gd name="connsiteX4" fmla="*/ 1465 w 10018"/>
              <a:gd name="connsiteY4" fmla="*/ 69 h 10073"/>
              <a:gd name="connsiteX5" fmla="*/ 10018 w 10018"/>
              <a:gd name="connsiteY5" fmla="*/ 0 h 10073"/>
              <a:gd name="connsiteX0" fmla="*/ 3 w 10021"/>
              <a:gd name="connsiteY0" fmla="*/ 10020 h 10069"/>
              <a:gd name="connsiteX1" fmla="*/ 1304 w 10021"/>
              <a:gd name="connsiteY1" fmla="*/ 10069 h 10069"/>
              <a:gd name="connsiteX2" fmla="*/ 1390 w 10021"/>
              <a:gd name="connsiteY2" fmla="*/ 8097 h 10069"/>
              <a:gd name="connsiteX3" fmla="*/ 1390 w 10021"/>
              <a:gd name="connsiteY3" fmla="*/ 2040 h 10069"/>
              <a:gd name="connsiteX4" fmla="*/ 1468 w 10021"/>
              <a:gd name="connsiteY4" fmla="*/ 69 h 10069"/>
              <a:gd name="connsiteX5" fmla="*/ 10021 w 10021"/>
              <a:gd name="connsiteY5" fmla="*/ 0 h 10069"/>
              <a:gd name="connsiteX0" fmla="*/ 3 w 10021"/>
              <a:gd name="connsiteY0" fmla="*/ 10020 h 10217"/>
              <a:gd name="connsiteX1" fmla="*/ 1304 w 10021"/>
              <a:gd name="connsiteY1" fmla="*/ 10217 h 10217"/>
              <a:gd name="connsiteX2" fmla="*/ 1390 w 10021"/>
              <a:gd name="connsiteY2" fmla="*/ 8097 h 10217"/>
              <a:gd name="connsiteX3" fmla="*/ 1390 w 10021"/>
              <a:gd name="connsiteY3" fmla="*/ 2040 h 10217"/>
              <a:gd name="connsiteX4" fmla="*/ 1468 w 10021"/>
              <a:gd name="connsiteY4" fmla="*/ 69 h 10217"/>
              <a:gd name="connsiteX5" fmla="*/ 10021 w 10021"/>
              <a:gd name="connsiteY5" fmla="*/ 0 h 10217"/>
              <a:gd name="connsiteX0" fmla="*/ 3 w 10021"/>
              <a:gd name="connsiteY0" fmla="*/ 10020 h 10020"/>
              <a:gd name="connsiteX1" fmla="*/ 1304 w 10021"/>
              <a:gd name="connsiteY1" fmla="*/ 9996 h 10020"/>
              <a:gd name="connsiteX2" fmla="*/ 1390 w 10021"/>
              <a:gd name="connsiteY2" fmla="*/ 8097 h 10020"/>
              <a:gd name="connsiteX3" fmla="*/ 1390 w 10021"/>
              <a:gd name="connsiteY3" fmla="*/ 2040 h 10020"/>
              <a:gd name="connsiteX4" fmla="*/ 1468 w 10021"/>
              <a:gd name="connsiteY4" fmla="*/ 69 h 10020"/>
              <a:gd name="connsiteX5" fmla="*/ 10021 w 10021"/>
              <a:gd name="connsiteY5" fmla="*/ 0 h 10020"/>
              <a:gd name="connsiteX0" fmla="*/ 0 w 10018"/>
              <a:gd name="connsiteY0" fmla="*/ 10020 h 10020"/>
              <a:gd name="connsiteX1" fmla="*/ 1301 w 10018"/>
              <a:gd name="connsiteY1" fmla="*/ 9996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64"/>
              <a:gd name="connsiteX1" fmla="*/ 1301 w 10018"/>
              <a:gd name="connsiteY1" fmla="*/ 9996 h 10064"/>
              <a:gd name="connsiteX2" fmla="*/ 1387 w 10018"/>
              <a:gd name="connsiteY2" fmla="*/ 8097 h 10064"/>
              <a:gd name="connsiteX3" fmla="*/ 1387 w 10018"/>
              <a:gd name="connsiteY3" fmla="*/ 2040 h 10064"/>
              <a:gd name="connsiteX4" fmla="*/ 1465 w 10018"/>
              <a:gd name="connsiteY4" fmla="*/ 69 h 10064"/>
              <a:gd name="connsiteX5" fmla="*/ 10018 w 10018"/>
              <a:gd name="connsiteY5" fmla="*/ 0 h 10064"/>
              <a:gd name="connsiteX0" fmla="*/ 0 w 10018"/>
              <a:gd name="connsiteY0" fmla="*/ 10020 h 10047"/>
              <a:gd name="connsiteX1" fmla="*/ 1301 w 10018"/>
              <a:gd name="connsiteY1" fmla="*/ 9996 h 10047"/>
              <a:gd name="connsiteX2" fmla="*/ 1387 w 10018"/>
              <a:gd name="connsiteY2" fmla="*/ 8097 h 10047"/>
              <a:gd name="connsiteX3" fmla="*/ 1387 w 10018"/>
              <a:gd name="connsiteY3" fmla="*/ 2040 h 10047"/>
              <a:gd name="connsiteX4" fmla="*/ 1465 w 10018"/>
              <a:gd name="connsiteY4" fmla="*/ 69 h 10047"/>
              <a:gd name="connsiteX5" fmla="*/ 10018 w 10018"/>
              <a:gd name="connsiteY5" fmla="*/ 0 h 10047"/>
              <a:gd name="connsiteX0" fmla="*/ 0 w 10018"/>
              <a:gd name="connsiteY0" fmla="*/ 10020 h 10047"/>
              <a:gd name="connsiteX1" fmla="*/ 1301 w 10018"/>
              <a:gd name="connsiteY1" fmla="*/ 9996 h 10047"/>
              <a:gd name="connsiteX2" fmla="*/ 1387 w 10018"/>
              <a:gd name="connsiteY2" fmla="*/ 8097 h 10047"/>
              <a:gd name="connsiteX3" fmla="*/ 1387 w 10018"/>
              <a:gd name="connsiteY3" fmla="*/ 2040 h 10047"/>
              <a:gd name="connsiteX4" fmla="*/ 1465 w 10018"/>
              <a:gd name="connsiteY4" fmla="*/ 69 h 10047"/>
              <a:gd name="connsiteX5" fmla="*/ 10018 w 10018"/>
              <a:gd name="connsiteY5" fmla="*/ 0 h 10047"/>
              <a:gd name="connsiteX0" fmla="*/ 0 w 10018"/>
              <a:gd name="connsiteY0" fmla="*/ 10020 h 10020"/>
              <a:gd name="connsiteX1" fmla="*/ 1301 w 10018"/>
              <a:gd name="connsiteY1" fmla="*/ 9996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68"/>
              <a:gd name="connsiteX1" fmla="*/ 1301 w 10018"/>
              <a:gd name="connsiteY1" fmla="*/ 9996 h 10068"/>
              <a:gd name="connsiteX2" fmla="*/ 1387 w 10018"/>
              <a:gd name="connsiteY2" fmla="*/ 8097 h 10068"/>
              <a:gd name="connsiteX3" fmla="*/ 1387 w 10018"/>
              <a:gd name="connsiteY3" fmla="*/ 2040 h 10068"/>
              <a:gd name="connsiteX4" fmla="*/ 1465 w 10018"/>
              <a:gd name="connsiteY4" fmla="*/ 69 h 10068"/>
              <a:gd name="connsiteX5" fmla="*/ 10018 w 10018"/>
              <a:gd name="connsiteY5" fmla="*/ 0 h 10068"/>
              <a:gd name="connsiteX0" fmla="*/ 0 w 10018"/>
              <a:gd name="connsiteY0" fmla="*/ 10020 h 10020"/>
              <a:gd name="connsiteX1" fmla="*/ 1301 w 10018"/>
              <a:gd name="connsiteY1" fmla="*/ 9996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20"/>
              <a:gd name="connsiteX1" fmla="*/ 1301 w 10018"/>
              <a:gd name="connsiteY1" fmla="*/ 9996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8" h="10020">
                <a:moveTo>
                  <a:pt x="0" y="10020"/>
                </a:moveTo>
                <a:cubicBezTo>
                  <a:pt x="522" y="10020"/>
                  <a:pt x="1266" y="9996"/>
                  <a:pt x="1301" y="9996"/>
                </a:cubicBezTo>
                <a:cubicBezTo>
                  <a:pt x="1344" y="9996"/>
                  <a:pt x="1387" y="9224"/>
                  <a:pt x="1387" y="8097"/>
                </a:cubicBezTo>
                <a:lnTo>
                  <a:pt x="1387" y="2040"/>
                </a:lnTo>
                <a:cubicBezTo>
                  <a:pt x="1387" y="913"/>
                  <a:pt x="1424" y="69"/>
                  <a:pt x="1465" y="69"/>
                </a:cubicBezTo>
                <a:lnTo>
                  <a:pt x="10018" y="0"/>
                </a:ln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33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19250" y="982456"/>
            <a:ext cx="6935788" cy="6683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19250" y="2057399"/>
            <a:ext cx="6935788" cy="360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38AA-14D0-4B67-BE5B-608C5A8A7489}" type="datetimeFigureOut">
              <a:rPr lang="en-GB" smtClean="0"/>
              <a:t>10/05/2016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2F4-1C41-4187-A4BC-492CF086CF40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19250" y="6308725"/>
            <a:ext cx="2895600" cy="365125"/>
          </a:xfrm>
        </p:spPr>
        <p:txBody>
          <a:bodyPr lIns="0" tIns="0" rIns="0" bIns="0" anchor="t"/>
          <a:lstStyle>
            <a:lvl1pPr algn="l">
              <a:lnSpc>
                <a:spcPts val="900"/>
              </a:lnSpc>
              <a:defRPr sz="700" b="1" cap="all" baseline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5528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19250" y="982456"/>
            <a:ext cx="6937896" cy="6683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19250" y="2057399"/>
            <a:ext cx="3312790" cy="360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38AA-14D0-4B67-BE5B-608C5A8A7489}" type="datetimeFigureOut">
              <a:rPr lang="en-GB" smtClean="0"/>
              <a:t>10/05/2016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2F4-1C41-4187-A4BC-492CF086CF40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19250" y="6308725"/>
            <a:ext cx="2895600" cy="365125"/>
          </a:xfrm>
        </p:spPr>
        <p:txBody>
          <a:bodyPr lIns="0" tIns="0" rIns="0" bIns="0" anchor="t"/>
          <a:lstStyle>
            <a:lvl1pPr algn="l">
              <a:lnSpc>
                <a:spcPts val="900"/>
              </a:lnSpc>
              <a:defRPr sz="700" b="1" cap="all" baseline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5226050" y="2057399"/>
            <a:ext cx="3328988" cy="3603625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203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19250" y="982456"/>
            <a:ext cx="6935788" cy="6683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19250" y="2057399"/>
            <a:ext cx="3312790" cy="360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38AA-14D0-4B67-BE5B-608C5A8A7489}" type="datetimeFigureOut">
              <a:rPr lang="en-GB" smtClean="0"/>
              <a:t>10/05/2016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2F4-1C41-4187-A4BC-492CF086CF40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19250" y="6308725"/>
            <a:ext cx="2895600" cy="365125"/>
          </a:xfrm>
        </p:spPr>
        <p:txBody>
          <a:bodyPr lIns="0" tIns="0" rIns="0" bIns="0" anchor="t"/>
          <a:lstStyle>
            <a:lvl1pPr algn="l">
              <a:lnSpc>
                <a:spcPts val="900"/>
              </a:lnSpc>
              <a:defRPr sz="700" b="1" cap="all" baseline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Platshållare för diagram 7"/>
          <p:cNvSpPr>
            <a:spLocks noGrp="1"/>
          </p:cNvSpPr>
          <p:nvPr>
            <p:ph type="chart" sz="quarter" idx="13"/>
          </p:nvPr>
        </p:nvSpPr>
        <p:spPr>
          <a:xfrm>
            <a:off x="5226050" y="2057400"/>
            <a:ext cx="3328988" cy="360362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smtClean="0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495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19250" y="982456"/>
            <a:ext cx="6935788" cy="6683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38AA-14D0-4B67-BE5B-608C5A8A7489}" type="datetimeFigureOut">
              <a:rPr lang="en-GB" smtClean="0"/>
              <a:t>10/05/2016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2F4-1C41-4187-A4BC-492CF086CF40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19250" y="6308725"/>
            <a:ext cx="2895600" cy="365125"/>
          </a:xfrm>
        </p:spPr>
        <p:txBody>
          <a:bodyPr lIns="0" tIns="0" rIns="0" bIns="0" anchor="t"/>
          <a:lstStyle>
            <a:lvl1pPr algn="l">
              <a:lnSpc>
                <a:spcPts val="900"/>
              </a:lnSpc>
              <a:defRPr sz="700" b="1" cap="all" baseline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5226050" y="2057399"/>
            <a:ext cx="3328988" cy="3603625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GB" dirty="0"/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619250" y="2057399"/>
            <a:ext cx="3328988" cy="3603625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7369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19250" y="982456"/>
            <a:ext cx="6935788" cy="6683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38AA-14D0-4B67-BE5B-608C5A8A7489}" type="datetimeFigureOut">
              <a:rPr lang="en-GB" smtClean="0"/>
              <a:t>10/05/2016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2F4-1C41-4187-A4BC-492CF086CF40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19250" y="6308725"/>
            <a:ext cx="2895600" cy="365125"/>
          </a:xfrm>
        </p:spPr>
        <p:txBody>
          <a:bodyPr lIns="0" tIns="0" rIns="0" bIns="0" anchor="t"/>
          <a:lstStyle>
            <a:lvl1pPr algn="l">
              <a:lnSpc>
                <a:spcPts val="900"/>
              </a:lnSpc>
              <a:defRPr sz="700" b="1" cap="all" baseline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-3651" y="2067717"/>
            <a:ext cx="9180625" cy="4219952"/>
          </a:xfrm>
          <a:custGeom>
            <a:avLst/>
            <a:gdLst>
              <a:gd name="connsiteX0" fmla="*/ 708568 w 9144000"/>
              <a:gd name="connsiteY0" fmla="*/ 0 h 4251325"/>
              <a:gd name="connsiteX1" fmla="*/ 9144000 w 9144000"/>
              <a:gd name="connsiteY1" fmla="*/ 0 h 4251325"/>
              <a:gd name="connsiteX2" fmla="*/ 9144000 w 9144000"/>
              <a:gd name="connsiteY2" fmla="*/ 0 h 4251325"/>
              <a:gd name="connsiteX3" fmla="*/ 9144000 w 9144000"/>
              <a:gd name="connsiteY3" fmla="*/ 3542757 h 4251325"/>
              <a:gd name="connsiteX4" fmla="*/ 8435432 w 9144000"/>
              <a:gd name="connsiteY4" fmla="*/ 4251325 h 4251325"/>
              <a:gd name="connsiteX5" fmla="*/ 0 w 9144000"/>
              <a:gd name="connsiteY5" fmla="*/ 4251325 h 4251325"/>
              <a:gd name="connsiteX6" fmla="*/ 0 w 9144000"/>
              <a:gd name="connsiteY6" fmla="*/ 4251325 h 4251325"/>
              <a:gd name="connsiteX7" fmla="*/ 0 w 9144000"/>
              <a:gd name="connsiteY7" fmla="*/ 708568 h 4251325"/>
              <a:gd name="connsiteX8" fmla="*/ 708568 w 9144000"/>
              <a:gd name="connsiteY8" fmla="*/ 0 h 4251325"/>
              <a:gd name="connsiteX0" fmla="*/ 180030 w 9301262"/>
              <a:gd name="connsiteY0" fmla="*/ 0 h 4260850"/>
              <a:gd name="connsiteX1" fmla="*/ 9301262 w 9301262"/>
              <a:gd name="connsiteY1" fmla="*/ 9525 h 4260850"/>
              <a:gd name="connsiteX2" fmla="*/ 9301262 w 9301262"/>
              <a:gd name="connsiteY2" fmla="*/ 9525 h 4260850"/>
              <a:gd name="connsiteX3" fmla="*/ 9301262 w 9301262"/>
              <a:gd name="connsiteY3" fmla="*/ 3552282 h 4260850"/>
              <a:gd name="connsiteX4" fmla="*/ 8592694 w 9301262"/>
              <a:gd name="connsiteY4" fmla="*/ 4260850 h 4260850"/>
              <a:gd name="connsiteX5" fmla="*/ 157262 w 9301262"/>
              <a:gd name="connsiteY5" fmla="*/ 4260850 h 4260850"/>
              <a:gd name="connsiteX6" fmla="*/ 157262 w 9301262"/>
              <a:gd name="connsiteY6" fmla="*/ 4260850 h 4260850"/>
              <a:gd name="connsiteX7" fmla="*/ 157262 w 9301262"/>
              <a:gd name="connsiteY7" fmla="*/ 718093 h 4260850"/>
              <a:gd name="connsiteX8" fmla="*/ 180030 w 9301262"/>
              <a:gd name="connsiteY8" fmla="*/ 0 h 4260850"/>
              <a:gd name="connsiteX0" fmla="*/ 23406 w 9144638"/>
              <a:gd name="connsiteY0" fmla="*/ 0 h 4260850"/>
              <a:gd name="connsiteX1" fmla="*/ 9144638 w 9144638"/>
              <a:gd name="connsiteY1" fmla="*/ 9525 h 4260850"/>
              <a:gd name="connsiteX2" fmla="*/ 9144638 w 9144638"/>
              <a:gd name="connsiteY2" fmla="*/ 9525 h 4260850"/>
              <a:gd name="connsiteX3" fmla="*/ 9144638 w 9144638"/>
              <a:gd name="connsiteY3" fmla="*/ 3552282 h 4260850"/>
              <a:gd name="connsiteX4" fmla="*/ 8436070 w 9144638"/>
              <a:gd name="connsiteY4" fmla="*/ 4260850 h 4260850"/>
              <a:gd name="connsiteX5" fmla="*/ 638 w 9144638"/>
              <a:gd name="connsiteY5" fmla="*/ 4260850 h 4260850"/>
              <a:gd name="connsiteX6" fmla="*/ 638 w 9144638"/>
              <a:gd name="connsiteY6" fmla="*/ 4260850 h 4260850"/>
              <a:gd name="connsiteX7" fmla="*/ 638 w 9144638"/>
              <a:gd name="connsiteY7" fmla="*/ 718093 h 4260850"/>
              <a:gd name="connsiteX8" fmla="*/ 23406 w 9144638"/>
              <a:gd name="connsiteY8" fmla="*/ 0 h 4260850"/>
              <a:gd name="connsiteX0" fmla="*/ 11705 w 9161512"/>
              <a:gd name="connsiteY0" fmla="*/ 9525 h 4251325"/>
              <a:gd name="connsiteX1" fmla="*/ 9161512 w 9161512"/>
              <a:gd name="connsiteY1" fmla="*/ 0 h 4251325"/>
              <a:gd name="connsiteX2" fmla="*/ 9161512 w 9161512"/>
              <a:gd name="connsiteY2" fmla="*/ 0 h 4251325"/>
              <a:gd name="connsiteX3" fmla="*/ 9161512 w 9161512"/>
              <a:gd name="connsiteY3" fmla="*/ 3542757 h 4251325"/>
              <a:gd name="connsiteX4" fmla="*/ 8452944 w 9161512"/>
              <a:gd name="connsiteY4" fmla="*/ 4251325 h 4251325"/>
              <a:gd name="connsiteX5" fmla="*/ 17512 w 9161512"/>
              <a:gd name="connsiteY5" fmla="*/ 4251325 h 4251325"/>
              <a:gd name="connsiteX6" fmla="*/ 17512 w 9161512"/>
              <a:gd name="connsiteY6" fmla="*/ 4251325 h 4251325"/>
              <a:gd name="connsiteX7" fmla="*/ 17512 w 9161512"/>
              <a:gd name="connsiteY7" fmla="*/ 708568 h 4251325"/>
              <a:gd name="connsiteX8" fmla="*/ 11705 w 9161512"/>
              <a:gd name="connsiteY8" fmla="*/ 9525 h 4251325"/>
              <a:gd name="connsiteX0" fmla="*/ 69 w 9149876"/>
              <a:gd name="connsiteY0" fmla="*/ 9525 h 4251325"/>
              <a:gd name="connsiteX1" fmla="*/ 9149876 w 9149876"/>
              <a:gd name="connsiteY1" fmla="*/ 0 h 4251325"/>
              <a:gd name="connsiteX2" fmla="*/ 9149876 w 9149876"/>
              <a:gd name="connsiteY2" fmla="*/ 0 h 4251325"/>
              <a:gd name="connsiteX3" fmla="*/ 9149876 w 9149876"/>
              <a:gd name="connsiteY3" fmla="*/ 3542757 h 4251325"/>
              <a:gd name="connsiteX4" fmla="*/ 8441308 w 9149876"/>
              <a:gd name="connsiteY4" fmla="*/ 4251325 h 4251325"/>
              <a:gd name="connsiteX5" fmla="*/ 5876 w 9149876"/>
              <a:gd name="connsiteY5" fmla="*/ 4251325 h 4251325"/>
              <a:gd name="connsiteX6" fmla="*/ 5876 w 9149876"/>
              <a:gd name="connsiteY6" fmla="*/ 4251325 h 4251325"/>
              <a:gd name="connsiteX7" fmla="*/ 5876 w 9149876"/>
              <a:gd name="connsiteY7" fmla="*/ 708568 h 4251325"/>
              <a:gd name="connsiteX8" fmla="*/ 69 w 9149876"/>
              <a:gd name="connsiteY8" fmla="*/ 9525 h 4251325"/>
              <a:gd name="connsiteX0" fmla="*/ 69 w 9149876"/>
              <a:gd name="connsiteY0" fmla="*/ 9525 h 4251325"/>
              <a:gd name="connsiteX1" fmla="*/ 9149876 w 9149876"/>
              <a:gd name="connsiteY1" fmla="*/ 0 h 4251325"/>
              <a:gd name="connsiteX2" fmla="*/ 9149876 w 9149876"/>
              <a:gd name="connsiteY2" fmla="*/ 0 h 4251325"/>
              <a:gd name="connsiteX3" fmla="*/ 9149876 w 9149876"/>
              <a:gd name="connsiteY3" fmla="*/ 3542757 h 4251325"/>
              <a:gd name="connsiteX4" fmla="*/ 1316608 w 9149876"/>
              <a:gd name="connsiteY4" fmla="*/ 3946525 h 4251325"/>
              <a:gd name="connsiteX5" fmla="*/ 5876 w 9149876"/>
              <a:gd name="connsiteY5" fmla="*/ 4251325 h 4251325"/>
              <a:gd name="connsiteX6" fmla="*/ 5876 w 9149876"/>
              <a:gd name="connsiteY6" fmla="*/ 4251325 h 4251325"/>
              <a:gd name="connsiteX7" fmla="*/ 5876 w 9149876"/>
              <a:gd name="connsiteY7" fmla="*/ 708568 h 4251325"/>
              <a:gd name="connsiteX8" fmla="*/ 69 w 9149876"/>
              <a:gd name="connsiteY8" fmla="*/ 9525 h 4251325"/>
              <a:gd name="connsiteX0" fmla="*/ 69 w 9149876"/>
              <a:gd name="connsiteY0" fmla="*/ 9525 h 4257675"/>
              <a:gd name="connsiteX1" fmla="*/ 9149876 w 9149876"/>
              <a:gd name="connsiteY1" fmla="*/ 0 h 4257675"/>
              <a:gd name="connsiteX2" fmla="*/ 9149876 w 9149876"/>
              <a:gd name="connsiteY2" fmla="*/ 0 h 4257675"/>
              <a:gd name="connsiteX3" fmla="*/ 9149876 w 9149876"/>
              <a:gd name="connsiteY3" fmla="*/ 3542757 h 4257675"/>
              <a:gd name="connsiteX4" fmla="*/ 1316608 w 9149876"/>
              <a:gd name="connsiteY4" fmla="*/ 3946525 h 4257675"/>
              <a:gd name="connsiteX5" fmla="*/ 1177451 w 9149876"/>
              <a:gd name="connsiteY5" fmla="*/ 4257675 h 4257675"/>
              <a:gd name="connsiteX6" fmla="*/ 5876 w 9149876"/>
              <a:gd name="connsiteY6" fmla="*/ 4251325 h 4257675"/>
              <a:gd name="connsiteX7" fmla="*/ 5876 w 9149876"/>
              <a:gd name="connsiteY7" fmla="*/ 4251325 h 4257675"/>
              <a:gd name="connsiteX8" fmla="*/ 5876 w 9149876"/>
              <a:gd name="connsiteY8" fmla="*/ 708568 h 4257675"/>
              <a:gd name="connsiteX9" fmla="*/ 69 w 9149876"/>
              <a:gd name="connsiteY9" fmla="*/ 9525 h 4257675"/>
              <a:gd name="connsiteX0" fmla="*/ 69 w 9149876"/>
              <a:gd name="connsiteY0" fmla="*/ 9525 h 4257675"/>
              <a:gd name="connsiteX1" fmla="*/ 9149876 w 9149876"/>
              <a:gd name="connsiteY1" fmla="*/ 0 h 4257675"/>
              <a:gd name="connsiteX2" fmla="*/ 9149876 w 9149876"/>
              <a:gd name="connsiteY2" fmla="*/ 0 h 4257675"/>
              <a:gd name="connsiteX3" fmla="*/ 9149876 w 9149876"/>
              <a:gd name="connsiteY3" fmla="*/ 3895182 h 4257675"/>
              <a:gd name="connsiteX4" fmla="*/ 1316608 w 9149876"/>
              <a:gd name="connsiteY4" fmla="*/ 3946525 h 4257675"/>
              <a:gd name="connsiteX5" fmla="*/ 1177451 w 9149876"/>
              <a:gd name="connsiteY5" fmla="*/ 4257675 h 4257675"/>
              <a:gd name="connsiteX6" fmla="*/ 5876 w 9149876"/>
              <a:gd name="connsiteY6" fmla="*/ 4251325 h 4257675"/>
              <a:gd name="connsiteX7" fmla="*/ 5876 w 9149876"/>
              <a:gd name="connsiteY7" fmla="*/ 4251325 h 4257675"/>
              <a:gd name="connsiteX8" fmla="*/ 5876 w 9149876"/>
              <a:gd name="connsiteY8" fmla="*/ 708568 h 4257675"/>
              <a:gd name="connsiteX9" fmla="*/ 69 w 9149876"/>
              <a:gd name="connsiteY9" fmla="*/ 9525 h 4257675"/>
              <a:gd name="connsiteX0" fmla="*/ 69 w 9149876"/>
              <a:gd name="connsiteY0" fmla="*/ 9525 h 4257675"/>
              <a:gd name="connsiteX1" fmla="*/ 9149876 w 9149876"/>
              <a:gd name="connsiteY1" fmla="*/ 0 h 4257675"/>
              <a:gd name="connsiteX2" fmla="*/ 9149876 w 9149876"/>
              <a:gd name="connsiteY2" fmla="*/ 0 h 4257675"/>
              <a:gd name="connsiteX3" fmla="*/ 9149876 w 9149876"/>
              <a:gd name="connsiteY3" fmla="*/ 3895182 h 4257675"/>
              <a:gd name="connsiteX4" fmla="*/ 1316608 w 9149876"/>
              <a:gd name="connsiteY4" fmla="*/ 3946525 h 4257675"/>
              <a:gd name="connsiteX5" fmla="*/ 1177451 w 9149876"/>
              <a:gd name="connsiteY5" fmla="*/ 4257675 h 4257675"/>
              <a:gd name="connsiteX6" fmla="*/ 5876 w 9149876"/>
              <a:gd name="connsiteY6" fmla="*/ 4251325 h 4257675"/>
              <a:gd name="connsiteX7" fmla="*/ 5876 w 9149876"/>
              <a:gd name="connsiteY7" fmla="*/ 4251325 h 4257675"/>
              <a:gd name="connsiteX8" fmla="*/ 5876 w 9149876"/>
              <a:gd name="connsiteY8" fmla="*/ 708568 h 4257675"/>
              <a:gd name="connsiteX9" fmla="*/ 69 w 9149876"/>
              <a:gd name="connsiteY9" fmla="*/ 9525 h 4257675"/>
              <a:gd name="connsiteX0" fmla="*/ 69 w 9149876"/>
              <a:gd name="connsiteY0" fmla="*/ 9525 h 4257675"/>
              <a:gd name="connsiteX1" fmla="*/ 9149876 w 9149876"/>
              <a:gd name="connsiteY1" fmla="*/ 0 h 4257675"/>
              <a:gd name="connsiteX2" fmla="*/ 9149876 w 9149876"/>
              <a:gd name="connsiteY2" fmla="*/ 0 h 4257675"/>
              <a:gd name="connsiteX3" fmla="*/ 9149876 w 9149876"/>
              <a:gd name="connsiteY3" fmla="*/ 3923757 h 4257675"/>
              <a:gd name="connsiteX4" fmla="*/ 1316608 w 9149876"/>
              <a:gd name="connsiteY4" fmla="*/ 3946525 h 4257675"/>
              <a:gd name="connsiteX5" fmla="*/ 1177451 w 9149876"/>
              <a:gd name="connsiteY5" fmla="*/ 4257675 h 4257675"/>
              <a:gd name="connsiteX6" fmla="*/ 5876 w 9149876"/>
              <a:gd name="connsiteY6" fmla="*/ 4251325 h 4257675"/>
              <a:gd name="connsiteX7" fmla="*/ 5876 w 9149876"/>
              <a:gd name="connsiteY7" fmla="*/ 4251325 h 4257675"/>
              <a:gd name="connsiteX8" fmla="*/ 5876 w 9149876"/>
              <a:gd name="connsiteY8" fmla="*/ 708568 h 4257675"/>
              <a:gd name="connsiteX9" fmla="*/ 69 w 9149876"/>
              <a:gd name="connsiteY9" fmla="*/ 9525 h 4257675"/>
              <a:gd name="connsiteX0" fmla="*/ 69 w 9149876"/>
              <a:gd name="connsiteY0" fmla="*/ 9525 h 4257675"/>
              <a:gd name="connsiteX1" fmla="*/ 9149876 w 9149876"/>
              <a:gd name="connsiteY1" fmla="*/ 0 h 4257675"/>
              <a:gd name="connsiteX2" fmla="*/ 9149876 w 9149876"/>
              <a:gd name="connsiteY2" fmla="*/ 0 h 4257675"/>
              <a:gd name="connsiteX3" fmla="*/ 9149876 w 9149876"/>
              <a:gd name="connsiteY3" fmla="*/ 3923757 h 4257675"/>
              <a:gd name="connsiteX4" fmla="*/ 1316608 w 9149876"/>
              <a:gd name="connsiteY4" fmla="*/ 3946525 h 4257675"/>
              <a:gd name="connsiteX5" fmla="*/ 1177451 w 9149876"/>
              <a:gd name="connsiteY5" fmla="*/ 4257675 h 4257675"/>
              <a:gd name="connsiteX6" fmla="*/ 5876 w 9149876"/>
              <a:gd name="connsiteY6" fmla="*/ 4251325 h 4257675"/>
              <a:gd name="connsiteX7" fmla="*/ 5876 w 9149876"/>
              <a:gd name="connsiteY7" fmla="*/ 4251325 h 4257675"/>
              <a:gd name="connsiteX8" fmla="*/ 5876 w 9149876"/>
              <a:gd name="connsiteY8" fmla="*/ 708568 h 4257675"/>
              <a:gd name="connsiteX9" fmla="*/ 69 w 9149876"/>
              <a:gd name="connsiteY9" fmla="*/ 9525 h 4257675"/>
              <a:gd name="connsiteX0" fmla="*/ 6893 w 9156700"/>
              <a:gd name="connsiteY0" fmla="*/ 9525 h 4270375"/>
              <a:gd name="connsiteX1" fmla="*/ 9156700 w 9156700"/>
              <a:gd name="connsiteY1" fmla="*/ 0 h 4270375"/>
              <a:gd name="connsiteX2" fmla="*/ 9156700 w 9156700"/>
              <a:gd name="connsiteY2" fmla="*/ 0 h 4270375"/>
              <a:gd name="connsiteX3" fmla="*/ 9156700 w 9156700"/>
              <a:gd name="connsiteY3" fmla="*/ 3923757 h 4270375"/>
              <a:gd name="connsiteX4" fmla="*/ 1323432 w 9156700"/>
              <a:gd name="connsiteY4" fmla="*/ 3946525 h 4270375"/>
              <a:gd name="connsiteX5" fmla="*/ 1184275 w 9156700"/>
              <a:gd name="connsiteY5" fmla="*/ 4257675 h 4270375"/>
              <a:gd name="connsiteX6" fmla="*/ 12700 w 9156700"/>
              <a:gd name="connsiteY6" fmla="*/ 4251325 h 4270375"/>
              <a:gd name="connsiteX7" fmla="*/ 0 w 9156700"/>
              <a:gd name="connsiteY7" fmla="*/ 4270375 h 4270375"/>
              <a:gd name="connsiteX8" fmla="*/ 12700 w 9156700"/>
              <a:gd name="connsiteY8" fmla="*/ 708568 h 4270375"/>
              <a:gd name="connsiteX9" fmla="*/ 6893 w 9156700"/>
              <a:gd name="connsiteY9" fmla="*/ 9525 h 4270375"/>
              <a:gd name="connsiteX0" fmla="*/ 6893 w 9156700"/>
              <a:gd name="connsiteY0" fmla="*/ 9525 h 4270375"/>
              <a:gd name="connsiteX1" fmla="*/ 9156700 w 9156700"/>
              <a:gd name="connsiteY1" fmla="*/ 0 h 4270375"/>
              <a:gd name="connsiteX2" fmla="*/ 9156700 w 9156700"/>
              <a:gd name="connsiteY2" fmla="*/ 0 h 4270375"/>
              <a:gd name="connsiteX3" fmla="*/ 9156700 w 9156700"/>
              <a:gd name="connsiteY3" fmla="*/ 3923757 h 4270375"/>
              <a:gd name="connsiteX4" fmla="*/ 1342482 w 9156700"/>
              <a:gd name="connsiteY4" fmla="*/ 3908425 h 4270375"/>
              <a:gd name="connsiteX5" fmla="*/ 1184275 w 9156700"/>
              <a:gd name="connsiteY5" fmla="*/ 4257675 h 4270375"/>
              <a:gd name="connsiteX6" fmla="*/ 12700 w 9156700"/>
              <a:gd name="connsiteY6" fmla="*/ 4251325 h 4270375"/>
              <a:gd name="connsiteX7" fmla="*/ 0 w 9156700"/>
              <a:gd name="connsiteY7" fmla="*/ 4270375 h 4270375"/>
              <a:gd name="connsiteX8" fmla="*/ 12700 w 9156700"/>
              <a:gd name="connsiteY8" fmla="*/ 708568 h 4270375"/>
              <a:gd name="connsiteX9" fmla="*/ 6893 w 9156700"/>
              <a:gd name="connsiteY9" fmla="*/ 9525 h 4270375"/>
              <a:gd name="connsiteX0" fmla="*/ 6893 w 9156700"/>
              <a:gd name="connsiteY0" fmla="*/ 9525 h 4270375"/>
              <a:gd name="connsiteX1" fmla="*/ 9156700 w 9156700"/>
              <a:gd name="connsiteY1" fmla="*/ 0 h 4270375"/>
              <a:gd name="connsiteX2" fmla="*/ 9156700 w 9156700"/>
              <a:gd name="connsiteY2" fmla="*/ 0 h 4270375"/>
              <a:gd name="connsiteX3" fmla="*/ 9156700 w 9156700"/>
              <a:gd name="connsiteY3" fmla="*/ 3923757 h 4270375"/>
              <a:gd name="connsiteX4" fmla="*/ 1342482 w 9156700"/>
              <a:gd name="connsiteY4" fmla="*/ 3908425 h 4270375"/>
              <a:gd name="connsiteX5" fmla="*/ 1190625 w 9156700"/>
              <a:gd name="connsiteY5" fmla="*/ 4264025 h 4270375"/>
              <a:gd name="connsiteX6" fmla="*/ 12700 w 9156700"/>
              <a:gd name="connsiteY6" fmla="*/ 4251325 h 4270375"/>
              <a:gd name="connsiteX7" fmla="*/ 0 w 9156700"/>
              <a:gd name="connsiteY7" fmla="*/ 4270375 h 4270375"/>
              <a:gd name="connsiteX8" fmla="*/ 12700 w 9156700"/>
              <a:gd name="connsiteY8" fmla="*/ 708568 h 4270375"/>
              <a:gd name="connsiteX9" fmla="*/ 6893 w 9156700"/>
              <a:gd name="connsiteY9" fmla="*/ 9525 h 4270375"/>
              <a:gd name="connsiteX0" fmla="*/ 6893 w 9156700"/>
              <a:gd name="connsiteY0" fmla="*/ 9525 h 4270375"/>
              <a:gd name="connsiteX1" fmla="*/ 9156700 w 9156700"/>
              <a:gd name="connsiteY1" fmla="*/ 0 h 4270375"/>
              <a:gd name="connsiteX2" fmla="*/ 9156700 w 9156700"/>
              <a:gd name="connsiteY2" fmla="*/ 0 h 4270375"/>
              <a:gd name="connsiteX3" fmla="*/ 9156700 w 9156700"/>
              <a:gd name="connsiteY3" fmla="*/ 3923757 h 4270375"/>
              <a:gd name="connsiteX4" fmla="*/ 1342482 w 9156700"/>
              <a:gd name="connsiteY4" fmla="*/ 3908425 h 4270375"/>
              <a:gd name="connsiteX5" fmla="*/ 1190625 w 9156700"/>
              <a:gd name="connsiteY5" fmla="*/ 4264025 h 4270375"/>
              <a:gd name="connsiteX6" fmla="*/ 0 w 9156700"/>
              <a:gd name="connsiteY6" fmla="*/ 4270375 h 4270375"/>
              <a:gd name="connsiteX7" fmla="*/ 12700 w 9156700"/>
              <a:gd name="connsiteY7" fmla="*/ 708568 h 4270375"/>
              <a:gd name="connsiteX8" fmla="*/ 6893 w 9156700"/>
              <a:gd name="connsiteY8" fmla="*/ 9525 h 4270375"/>
              <a:gd name="connsiteX0" fmla="*/ 6893 w 9156700"/>
              <a:gd name="connsiteY0" fmla="*/ 9525 h 4264025"/>
              <a:gd name="connsiteX1" fmla="*/ 9156700 w 9156700"/>
              <a:gd name="connsiteY1" fmla="*/ 0 h 4264025"/>
              <a:gd name="connsiteX2" fmla="*/ 9156700 w 9156700"/>
              <a:gd name="connsiteY2" fmla="*/ 0 h 4264025"/>
              <a:gd name="connsiteX3" fmla="*/ 9156700 w 9156700"/>
              <a:gd name="connsiteY3" fmla="*/ 3923757 h 4264025"/>
              <a:gd name="connsiteX4" fmla="*/ 1342482 w 9156700"/>
              <a:gd name="connsiteY4" fmla="*/ 3908425 h 4264025"/>
              <a:gd name="connsiteX5" fmla="*/ 1190625 w 9156700"/>
              <a:gd name="connsiteY5" fmla="*/ 4264025 h 4264025"/>
              <a:gd name="connsiteX6" fmla="*/ 0 w 9156700"/>
              <a:gd name="connsiteY6" fmla="*/ 4257675 h 4264025"/>
              <a:gd name="connsiteX7" fmla="*/ 12700 w 9156700"/>
              <a:gd name="connsiteY7" fmla="*/ 708568 h 4264025"/>
              <a:gd name="connsiteX8" fmla="*/ 6893 w 9156700"/>
              <a:gd name="connsiteY8" fmla="*/ 9525 h 4264025"/>
              <a:gd name="connsiteX0" fmla="*/ 6893 w 9156700"/>
              <a:gd name="connsiteY0" fmla="*/ 9525 h 4264025"/>
              <a:gd name="connsiteX1" fmla="*/ 9156700 w 9156700"/>
              <a:gd name="connsiteY1" fmla="*/ 0 h 4264025"/>
              <a:gd name="connsiteX2" fmla="*/ 9156700 w 9156700"/>
              <a:gd name="connsiteY2" fmla="*/ 0 h 4264025"/>
              <a:gd name="connsiteX3" fmla="*/ 9156700 w 9156700"/>
              <a:gd name="connsiteY3" fmla="*/ 3923757 h 4264025"/>
              <a:gd name="connsiteX4" fmla="*/ 1342482 w 9156700"/>
              <a:gd name="connsiteY4" fmla="*/ 3921125 h 4264025"/>
              <a:gd name="connsiteX5" fmla="*/ 1190625 w 9156700"/>
              <a:gd name="connsiteY5" fmla="*/ 4264025 h 4264025"/>
              <a:gd name="connsiteX6" fmla="*/ 0 w 9156700"/>
              <a:gd name="connsiteY6" fmla="*/ 4257675 h 4264025"/>
              <a:gd name="connsiteX7" fmla="*/ 12700 w 9156700"/>
              <a:gd name="connsiteY7" fmla="*/ 708568 h 4264025"/>
              <a:gd name="connsiteX8" fmla="*/ 6893 w 9156700"/>
              <a:gd name="connsiteY8" fmla="*/ 9525 h 4264025"/>
              <a:gd name="connsiteX0" fmla="*/ 6893 w 9156700"/>
              <a:gd name="connsiteY0" fmla="*/ 9525 h 4283160"/>
              <a:gd name="connsiteX1" fmla="*/ 9156700 w 9156700"/>
              <a:gd name="connsiteY1" fmla="*/ 0 h 4283160"/>
              <a:gd name="connsiteX2" fmla="*/ 9156700 w 9156700"/>
              <a:gd name="connsiteY2" fmla="*/ 0 h 4283160"/>
              <a:gd name="connsiteX3" fmla="*/ 9156700 w 9156700"/>
              <a:gd name="connsiteY3" fmla="*/ 3923757 h 4283160"/>
              <a:gd name="connsiteX4" fmla="*/ 1342482 w 9156700"/>
              <a:gd name="connsiteY4" fmla="*/ 3921125 h 4283160"/>
              <a:gd name="connsiteX5" fmla="*/ 1203325 w 9156700"/>
              <a:gd name="connsiteY5" fmla="*/ 4283160 h 4283160"/>
              <a:gd name="connsiteX6" fmla="*/ 0 w 9156700"/>
              <a:gd name="connsiteY6" fmla="*/ 4257675 h 4283160"/>
              <a:gd name="connsiteX7" fmla="*/ 12700 w 9156700"/>
              <a:gd name="connsiteY7" fmla="*/ 708568 h 4283160"/>
              <a:gd name="connsiteX8" fmla="*/ 6893 w 9156700"/>
              <a:gd name="connsiteY8" fmla="*/ 9525 h 4283160"/>
              <a:gd name="connsiteX0" fmla="*/ 13243 w 9163050"/>
              <a:gd name="connsiteY0" fmla="*/ 9525 h 4295946"/>
              <a:gd name="connsiteX1" fmla="*/ 9163050 w 9163050"/>
              <a:gd name="connsiteY1" fmla="*/ 0 h 4295946"/>
              <a:gd name="connsiteX2" fmla="*/ 9163050 w 9163050"/>
              <a:gd name="connsiteY2" fmla="*/ 0 h 4295946"/>
              <a:gd name="connsiteX3" fmla="*/ 9163050 w 9163050"/>
              <a:gd name="connsiteY3" fmla="*/ 3923757 h 4295946"/>
              <a:gd name="connsiteX4" fmla="*/ 1348832 w 9163050"/>
              <a:gd name="connsiteY4" fmla="*/ 3921125 h 4295946"/>
              <a:gd name="connsiteX5" fmla="*/ 1209675 w 9163050"/>
              <a:gd name="connsiteY5" fmla="*/ 4283160 h 4295946"/>
              <a:gd name="connsiteX6" fmla="*/ 0 w 9163050"/>
              <a:gd name="connsiteY6" fmla="*/ 4295946 h 4295946"/>
              <a:gd name="connsiteX7" fmla="*/ 19050 w 9163050"/>
              <a:gd name="connsiteY7" fmla="*/ 708568 h 4295946"/>
              <a:gd name="connsiteX8" fmla="*/ 13243 w 9163050"/>
              <a:gd name="connsiteY8" fmla="*/ 9525 h 4295946"/>
              <a:gd name="connsiteX0" fmla="*/ 6893 w 9156700"/>
              <a:gd name="connsiteY0" fmla="*/ 9525 h 4283160"/>
              <a:gd name="connsiteX1" fmla="*/ 9156700 w 9156700"/>
              <a:gd name="connsiteY1" fmla="*/ 0 h 4283160"/>
              <a:gd name="connsiteX2" fmla="*/ 9156700 w 9156700"/>
              <a:gd name="connsiteY2" fmla="*/ 0 h 4283160"/>
              <a:gd name="connsiteX3" fmla="*/ 9156700 w 9156700"/>
              <a:gd name="connsiteY3" fmla="*/ 3923757 h 4283160"/>
              <a:gd name="connsiteX4" fmla="*/ 1342482 w 9156700"/>
              <a:gd name="connsiteY4" fmla="*/ 3921125 h 4283160"/>
              <a:gd name="connsiteX5" fmla="*/ 1203325 w 9156700"/>
              <a:gd name="connsiteY5" fmla="*/ 4283160 h 4283160"/>
              <a:gd name="connsiteX6" fmla="*/ 0 w 9156700"/>
              <a:gd name="connsiteY6" fmla="*/ 4276811 h 4283160"/>
              <a:gd name="connsiteX7" fmla="*/ 12700 w 9156700"/>
              <a:gd name="connsiteY7" fmla="*/ 708568 h 4283160"/>
              <a:gd name="connsiteX8" fmla="*/ 6893 w 9156700"/>
              <a:gd name="connsiteY8" fmla="*/ 9525 h 4283160"/>
              <a:gd name="connsiteX0" fmla="*/ 6893 w 9156700"/>
              <a:gd name="connsiteY0" fmla="*/ 9525 h 4283160"/>
              <a:gd name="connsiteX1" fmla="*/ 9156700 w 9156700"/>
              <a:gd name="connsiteY1" fmla="*/ 0 h 4283160"/>
              <a:gd name="connsiteX2" fmla="*/ 9156700 w 9156700"/>
              <a:gd name="connsiteY2" fmla="*/ 0 h 4283160"/>
              <a:gd name="connsiteX3" fmla="*/ 9156700 w 9156700"/>
              <a:gd name="connsiteY3" fmla="*/ 3923757 h 4283160"/>
              <a:gd name="connsiteX4" fmla="*/ 1342482 w 9156700"/>
              <a:gd name="connsiteY4" fmla="*/ 3921125 h 4283160"/>
              <a:gd name="connsiteX5" fmla="*/ 1203325 w 9156700"/>
              <a:gd name="connsiteY5" fmla="*/ 4283160 h 4283160"/>
              <a:gd name="connsiteX6" fmla="*/ 0 w 9156700"/>
              <a:gd name="connsiteY6" fmla="*/ 4276812 h 4283160"/>
              <a:gd name="connsiteX7" fmla="*/ 12700 w 9156700"/>
              <a:gd name="connsiteY7" fmla="*/ 708568 h 4283160"/>
              <a:gd name="connsiteX8" fmla="*/ 6893 w 9156700"/>
              <a:gd name="connsiteY8" fmla="*/ 9525 h 4283160"/>
              <a:gd name="connsiteX0" fmla="*/ 6893 w 9156700"/>
              <a:gd name="connsiteY0" fmla="*/ 9525 h 4279971"/>
              <a:gd name="connsiteX1" fmla="*/ 9156700 w 9156700"/>
              <a:gd name="connsiteY1" fmla="*/ 0 h 4279971"/>
              <a:gd name="connsiteX2" fmla="*/ 9156700 w 9156700"/>
              <a:gd name="connsiteY2" fmla="*/ 0 h 4279971"/>
              <a:gd name="connsiteX3" fmla="*/ 9156700 w 9156700"/>
              <a:gd name="connsiteY3" fmla="*/ 3923757 h 4279971"/>
              <a:gd name="connsiteX4" fmla="*/ 1342482 w 9156700"/>
              <a:gd name="connsiteY4" fmla="*/ 3921125 h 4279971"/>
              <a:gd name="connsiteX5" fmla="*/ 1203325 w 9156700"/>
              <a:gd name="connsiteY5" fmla="*/ 4279971 h 4279971"/>
              <a:gd name="connsiteX6" fmla="*/ 0 w 9156700"/>
              <a:gd name="connsiteY6" fmla="*/ 4276812 h 4279971"/>
              <a:gd name="connsiteX7" fmla="*/ 12700 w 9156700"/>
              <a:gd name="connsiteY7" fmla="*/ 708568 h 4279971"/>
              <a:gd name="connsiteX8" fmla="*/ 6893 w 9156700"/>
              <a:gd name="connsiteY8" fmla="*/ 9525 h 4279971"/>
              <a:gd name="connsiteX0" fmla="*/ 6893 w 9156700"/>
              <a:gd name="connsiteY0" fmla="*/ 9525 h 4279971"/>
              <a:gd name="connsiteX1" fmla="*/ 9156700 w 9156700"/>
              <a:gd name="connsiteY1" fmla="*/ 0 h 4279971"/>
              <a:gd name="connsiteX2" fmla="*/ 9156700 w 9156700"/>
              <a:gd name="connsiteY2" fmla="*/ 0 h 4279971"/>
              <a:gd name="connsiteX3" fmla="*/ 9156700 w 9156700"/>
              <a:gd name="connsiteY3" fmla="*/ 3923757 h 4279971"/>
              <a:gd name="connsiteX4" fmla="*/ 1342482 w 9156700"/>
              <a:gd name="connsiteY4" fmla="*/ 3921125 h 4279971"/>
              <a:gd name="connsiteX5" fmla="*/ 1203325 w 9156700"/>
              <a:gd name="connsiteY5" fmla="*/ 4279971 h 4279971"/>
              <a:gd name="connsiteX6" fmla="*/ 0 w 9156700"/>
              <a:gd name="connsiteY6" fmla="*/ 4276812 h 4279971"/>
              <a:gd name="connsiteX7" fmla="*/ 12700 w 9156700"/>
              <a:gd name="connsiteY7" fmla="*/ 708568 h 4279971"/>
              <a:gd name="connsiteX8" fmla="*/ 6893 w 9156700"/>
              <a:gd name="connsiteY8" fmla="*/ 9525 h 4279971"/>
              <a:gd name="connsiteX0" fmla="*/ 6893 w 9156700"/>
              <a:gd name="connsiteY0" fmla="*/ 9525 h 4279971"/>
              <a:gd name="connsiteX1" fmla="*/ 9156700 w 9156700"/>
              <a:gd name="connsiteY1" fmla="*/ 0 h 4279971"/>
              <a:gd name="connsiteX2" fmla="*/ 9156700 w 9156700"/>
              <a:gd name="connsiteY2" fmla="*/ 0 h 4279971"/>
              <a:gd name="connsiteX3" fmla="*/ 9156700 w 9156700"/>
              <a:gd name="connsiteY3" fmla="*/ 3923757 h 4279971"/>
              <a:gd name="connsiteX4" fmla="*/ 1342482 w 9156700"/>
              <a:gd name="connsiteY4" fmla="*/ 3930693 h 4279971"/>
              <a:gd name="connsiteX5" fmla="*/ 1203325 w 9156700"/>
              <a:gd name="connsiteY5" fmla="*/ 4279971 h 4279971"/>
              <a:gd name="connsiteX6" fmla="*/ 0 w 9156700"/>
              <a:gd name="connsiteY6" fmla="*/ 4276812 h 4279971"/>
              <a:gd name="connsiteX7" fmla="*/ 12700 w 9156700"/>
              <a:gd name="connsiteY7" fmla="*/ 708568 h 4279971"/>
              <a:gd name="connsiteX8" fmla="*/ 6893 w 9156700"/>
              <a:gd name="connsiteY8" fmla="*/ 9525 h 4279971"/>
              <a:gd name="connsiteX0" fmla="*/ 6893 w 9156700"/>
              <a:gd name="connsiteY0" fmla="*/ 9525 h 4279971"/>
              <a:gd name="connsiteX1" fmla="*/ 9156700 w 9156700"/>
              <a:gd name="connsiteY1" fmla="*/ 0 h 4279971"/>
              <a:gd name="connsiteX2" fmla="*/ 9156700 w 9156700"/>
              <a:gd name="connsiteY2" fmla="*/ 0 h 4279971"/>
              <a:gd name="connsiteX3" fmla="*/ 9156700 w 9156700"/>
              <a:gd name="connsiteY3" fmla="*/ 3923757 h 4279971"/>
              <a:gd name="connsiteX4" fmla="*/ 1342482 w 9156700"/>
              <a:gd name="connsiteY4" fmla="*/ 3940261 h 4279971"/>
              <a:gd name="connsiteX5" fmla="*/ 1203325 w 9156700"/>
              <a:gd name="connsiteY5" fmla="*/ 4279971 h 4279971"/>
              <a:gd name="connsiteX6" fmla="*/ 0 w 9156700"/>
              <a:gd name="connsiteY6" fmla="*/ 4276812 h 4279971"/>
              <a:gd name="connsiteX7" fmla="*/ 12700 w 9156700"/>
              <a:gd name="connsiteY7" fmla="*/ 708568 h 4279971"/>
              <a:gd name="connsiteX8" fmla="*/ 6893 w 9156700"/>
              <a:gd name="connsiteY8" fmla="*/ 9525 h 4279971"/>
              <a:gd name="connsiteX0" fmla="*/ 6893 w 9156700"/>
              <a:gd name="connsiteY0" fmla="*/ 9525 h 4279971"/>
              <a:gd name="connsiteX1" fmla="*/ 9156700 w 9156700"/>
              <a:gd name="connsiteY1" fmla="*/ 0 h 4279971"/>
              <a:gd name="connsiteX2" fmla="*/ 9156700 w 9156700"/>
              <a:gd name="connsiteY2" fmla="*/ 0 h 4279971"/>
              <a:gd name="connsiteX3" fmla="*/ 9156700 w 9156700"/>
              <a:gd name="connsiteY3" fmla="*/ 3923757 h 4279971"/>
              <a:gd name="connsiteX4" fmla="*/ 1342482 w 9156700"/>
              <a:gd name="connsiteY4" fmla="*/ 3940261 h 4279971"/>
              <a:gd name="connsiteX5" fmla="*/ 1203325 w 9156700"/>
              <a:gd name="connsiteY5" fmla="*/ 4279971 h 4279971"/>
              <a:gd name="connsiteX6" fmla="*/ 0 w 9156700"/>
              <a:gd name="connsiteY6" fmla="*/ 4276812 h 4279971"/>
              <a:gd name="connsiteX7" fmla="*/ 12700 w 9156700"/>
              <a:gd name="connsiteY7" fmla="*/ 708568 h 4279971"/>
              <a:gd name="connsiteX8" fmla="*/ 6893 w 9156700"/>
              <a:gd name="connsiteY8" fmla="*/ 9525 h 4279971"/>
              <a:gd name="connsiteX0" fmla="*/ 6893 w 9156700"/>
              <a:gd name="connsiteY0" fmla="*/ 9525 h 4279971"/>
              <a:gd name="connsiteX1" fmla="*/ 9156700 w 9156700"/>
              <a:gd name="connsiteY1" fmla="*/ 0 h 4279971"/>
              <a:gd name="connsiteX2" fmla="*/ 9156700 w 9156700"/>
              <a:gd name="connsiteY2" fmla="*/ 0 h 4279971"/>
              <a:gd name="connsiteX3" fmla="*/ 9156700 w 9156700"/>
              <a:gd name="connsiteY3" fmla="*/ 3923757 h 4279971"/>
              <a:gd name="connsiteX4" fmla="*/ 1342482 w 9156700"/>
              <a:gd name="connsiteY4" fmla="*/ 3940261 h 4279971"/>
              <a:gd name="connsiteX5" fmla="*/ 1203325 w 9156700"/>
              <a:gd name="connsiteY5" fmla="*/ 4279971 h 4279971"/>
              <a:gd name="connsiteX6" fmla="*/ 0 w 9156700"/>
              <a:gd name="connsiteY6" fmla="*/ 4276812 h 4279971"/>
              <a:gd name="connsiteX7" fmla="*/ 12700 w 9156700"/>
              <a:gd name="connsiteY7" fmla="*/ 708568 h 4279971"/>
              <a:gd name="connsiteX8" fmla="*/ 6893 w 9156700"/>
              <a:gd name="connsiteY8" fmla="*/ 9525 h 4279971"/>
              <a:gd name="connsiteX0" fmla="*/ 6893 w 9156700"/>
              <a:gd name="connsiteY0" fmla="*/ 9525 h 4279971"/>
              <a:gd name="connsiteX1" fmla="*/ 9156700 w 9156700"/>
              <a:gd name="connsiteY1" fmla="*/ 0 h 4279971"/>
              <a:gd name="connsiteX2" fmla="*/ 9156700 w 9156700"/>
              <a:gd name="connsiteY2" fmla="*/ 0 h 4279971"/>
              <a:gd name="connsiteX3" fmla="*/ 9156700 w 9156700"/>
              <a:gd name="connsiteY3" fmla="*/ 3923757 h 4279971"/>
              <a:gd name="connsiteX4" fmla="*/ 1342482 w 9156700"/>
              <a:gd name="connsiteY4" fmla="*/ 3959604 h 4279971"/>
              <a:gd name="connsiteX5" fmla="*/ 1203325 w 9156700"/>
              <a:gd name="connsiteY5" fmla="*/ 4279971 h 4279971"/>
              <a:gd name="connsiteX6" fmla="*/ 0 w 9156700"/>
              <a:gd name="connsiteY6" fmla="*/ 4276812 h 4279971"/>
              <a:gd name="connsiteX7" fmla="*/ 12700 w 9156700"/>
              <a:gd name="connsiteY7" fmla="*/ 708568 h 4279971"/>
              <a:gd name="connsiteX8" fmla="*/ 6893 w 9156700"/>
              <a:gd name="connsiteY8" fmla="*/ 9525 h 4279971"/>
              <a:gd name="connsiteX0" fmla="*/ 6893 w 9156700"/>
              <a:gd name="connsiteY0" fmla="*/ 9525 h 4276812"/>
              <a:gd name="connsiteX1" fmla="*/ 9156700 w 9156700"/>
              <a:gd name="connsiteY1" fmla="*/ 0 h 4276812"/>
              <a:gd name="connsiteX2" fmla="*/ 9156700 w 9156700"/>
              <a:gd name="connsiteY2" fmla="*/ 0 h 4276812"/>
              <a:gd name="connsiteX3" fmla="*/ 9156700 w 9156700"/>
              <a:gd name="connsiteY3" fmla="*/ 3923757 h 4276812"/>
              <a:gd name="connsiteX4" fmla="*/ 1342482 w 9156700"/>
              <a:gd name="connsiteY4" fmla="*/ 3959604 h 4276812"/>
              <a:gd name="connsiteX5" fmla="*/ 1203325 w 9156700"/>
              <a:gd name="connsiteY5" fmla="*/ 4267882 h 4276812"/>
              <a:gd name="connsiteX6" fmla="*/ 0 w 9156700"/>
              <a:gd name="connsiteY6" fmla="*/ 4276812 h 4276812"/>
              <a:gd name="connsiteX7" fmla="*/ 12700 w 9156700"/>
              <a:gd name="connsiteY7" fmla="*/ 708568 h 4276812"/>
              <a:gd name="connsiteX8" fmla="*/ 6893 w 9156700"/>
              <a:gd name="connsiteY8" fmla="*/ 9525 h 427681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23757 h 4267882"/>
              <a:gd name="connsiteX4" fmla="*/ 1335658 w 9149876"/>
              <a:gd name="connsiteY4" fmla="*/ 3959604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23757 h 4267882"/>
              <a:gd name="connsiteX4" fmla="*/ 1335658 w 9149876"/>
              <a:gd name="connsiteY4" fmla="*/ 3959604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57608 h 4267882"/>
              <a:gd name="connsiteX4" fmla="*/ 1335658 w 9149876"/>
              <a:gd name="connsiteY4" fmla="*/ 3959604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57608 h 4267882"/>
              <a:gd name="connsiteX4" fmla="*/ 1335658 w 9149876"/>
              <a:gd name="connsiteY4" fmla="*/ 3959604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57608 h 4267882"/>
              <a:gd name="connsiteX4" fmla="*/ 1338039 w 9149876"/>
              <a:gd name="connsiteY4" fmla="*/ 3969276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57608 h 4267882"/>
              <a:gd name="connsiteX4" fmla="*/ 1338039 w 9149876"/>
              <a:gd name="connsiteY4" fmla="*/ 3954857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57608 h 4267882"/>
              <a:gd name="connsiteX4" fmla="*/ 1338039 w 9149876"/>
              <a:gd name="connsiteY4" fmla="*/ 3954857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57608 h 4267882"/>
              <a:gd name="connsiteX4" fmla="*/ 1338039 w 9149876"/>
              <a:gd name="connsiteY4" fmla="*/ 3954857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57608 h 4267882"/>
              <a:gd name="connsiteX4" fmla="*/ 1338039 w 9149876"/>
              <a:gd name="connsiteY4" fmla="*/ 3954857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54641"/>
              <a:gd name="connsiteY0" fmla="*/ 9525 h 4267882"/>
              <a:gd name="connsiteX1" fmla="*/ 9149876 w 9154641"/>
              <a:gd name="connsiteY1" fmla="*/ 0 h 4267882"/>
              <a:gd name="connsiteX2" fmla="*/ 9149876 w 9154641"/>
              <a:gd name="connsiteY2" fmla="*/ 0 h 4267882"/>
              <a:gd name="connsiteX3" fmla="*/ 9154641 w 9154641"/>
              <a:gd name="connsiteY3" fmla="*/ 3952802 h 4267882"/>
              <a:gd name="connsiteX4" fmla="*/ 1338039 w 9154641"/>
              <a:gd name="connsiteY4" fmla="*/ 3954857 h 4267882"/>
              <a:gd name="connsiteX5" fmla="*/ 1196501 w 9154641"/>
              <a:gd name="connsiteY5" fmla="*/ 4267882 h 4267882"/>
              <a:gd name="connsiteX6" fmla="*/ 2701 w 9154641"/>
              <a:gd name="connsiteY6" fmla="*/ 4264722 h 4267882"/>
              <a:gd name="connsiteX7" fmla="*/ 5876 w 9154641"/>
              <a:gd name="connsiteY7" fmla="*/ 708568 h 4267882"/>
              <a:gd name="connsiteX8" fmla="*/ 69 w 9154641"/>
              <a:gd name="connsiteY8" fmla="*/ 9525 h 4267882"/>
              <a:gd name="connsiteX0" fmla="*/ 69 w 9154641"/>
              <a:gd name="connsiteY0" fmla="*/ 0 h 4277584"/>
              <a:gd name="connsiteX1" fmla="*/ 9149876 w 9154641"/>
              <a:gd name="connsiteY1" fmla="*/ 9702 h 4277584"/>
              <a:gd name="connsiteX2" fmla="*/ 9149876 w 9154641"/>
              <a:gd name="connsiteY2" fmla="*/ 9702 h 4277584"/>
              <a:gd name="connsiteX3" fmla="*/ 9154641 w 9154641"/>
              <a:gd name="connsiteY3" fmla="*/ 3962504 h 4277584"/>
              <a:gd name="connsiteX4" fmla="*/ 1338039 w 9154641"/>
              <a:gd name="connsiteY4" fmla="*/ 3964559 h 4277584"/>
              <a:gd name="connsiteX5" fmla="*/ 1196501 w 9154641"/>
              <a:gd name="connsiteY5" fmla="*/ 4277584 h 4277584"/>
              <a:gd name="connsiteX6" fmla="*/ 2701 w 9154641"/>
              <a:gd name="connsiteY6" fmla="*/ 4274424 h 4277584"/>
              <a:gd name="connsiteX7" fmla="*/ 5876 w 9154641"/>
              <a:gd name="connsiteY7" fmla="*/ 718270 h 4277584"/>
              <a:gd name="connsiteX8" fmla="*/ 69 w 9154641"/>
              <a:gd name="connsiteY8" fmla="*/ 0 h 4277584"/>
              <a:gd name="connsiteX0" fmla="*/ 69 w 9154641"/>
              <a:gd name="connsiteY0" fmla="*/ 0 h 4277584"/>
              <a:gd name="connsiteX1" fmla="*/ 9149876 w 9154641"/>
              <a:gd name="connsiteY1" fmla="*/ 9702 h 4277584"/>
              <a:gd name="connsiteX2" fmla="*/ 9149876 w 9154641"/>
              <a:gd name="connsiteY2" fmla="*/ 89 h 4277584"/>
              <a:gd name="connsiteX3" fmla="*/ 9154641 w 9154641"/>
              <a:gd name="connsiteY3" fmla="*/ 3962504 h 4277584"/>
              <a:gd name="connsiteX4" fmla="*/ 1338039 w 9154641"/>
              <a:gd name="connsiteY4" fmla="*/ 3964559 h 4277584"/>
              <a:gd name="connsiteX5" fmla="*/ 1196501 w 9154641"/>
              <a:gd name="connsiteY5" fmla="*/ 4277584 h 4277584"/>
              <a:gd name="connsiteX6" fmla="*/ 2701 w 9154641"/>
              <a:gd name="connsiteY6" fmla="*/ 4274424 h 4277584"/>
              <a:gd name="connsiteX7" fmla="*/ 5876 w 9154641"/>
              <a:gd name="connsiteY7" fmla="*/ 718270 h 4277584"/>
              <a:gd name="connsiteX8" fmla="*/ 69 w 9154641"/>
              <a:gd name="connsiteY8" fmla="*/ 0 h 4277584"/>
              <a:gd name="connsiteX0" fmla="*/ 69 w 9154641"/>
              <a:gd name="connsiteY0" fmla="*/ 0 h 4277584"/>
              <a:gd name="connsiteX1" fmla="*/ 9149876 w 9154641"/>
              <a:gd name="connsiteY1" fmla="*/ 9702 h 4277584"/>
              <a:gd name="connsiteX2" fmla="*/ 9149876 w 9154641"/>
              <a:gd name="connsiteY2" fmla="*/ 89 h 4277584"/>
              <a:gd name="connsiteX3" fmla="*/ 9154641 w 9154641"/>
              <a:gd name="connsiteY3" fmla="*/ 3962504 h 4277584"/>
              <a:gd name="connsiteX4" fmla="*/ 1338039 w 9154641"/>
              <a:gd name="connsiteY4" fmla="*/ 3964559 h 4277584"/>
              <a:gd name="connsiteX5" fmla="*/ 1196501 w 9154641"/>
              <a:gd name="connsiteY5" fmla="*/ 4277584 h 4277584"/>
              <a:gd name="connsiteX6" fmla="*/ 2701 w 9154641"/>
              <a:gd name="connsiteY6" fmla="*/ 4274424 h 4277584"/>
              <a:gd name="connsiteX7" fmla="*/ 5876 w 9154641"/>
              <a:gd name="connsiteY7" fmla="*/ 718270 h 4277584"/>
              <a:gd name="connsiteX8" fmla="*/ 69 w 9154641"/>
              <a:gd name="connsiteY8" fmla="*/ 0 h 4277584"/>
              <a:gd name="connsiteX0" fmla="*/ 69 w 9154641"/>
              <a:gd name="connsiteY0" fmla="*/ 0 h 4277584"/>
              <a:gd name="connsiteX1" fmla="*/ 9149876 w 9154641"/>
              <a:gd name="connsiteY1" fmla="*/ 9702 h 4277584"/>
              <a:gd name="connsiteX2" fmla="*/ 9149876 w 9154641"/>
              <a:gd name="connsiteY2" fmla="*/ 89 h 4277584"/>
              <a:gd name="connsiteX3" fmla="*/ 9154641 w 9154641"/>
              <a:gd name="connsiteY3" fmla="*/ 3962504 h 4277584"/>
              <a:gd name="connsiteX4" fmla="*/ 1350697 w 9154641"/>
              <a:gd name="connsiteY4" fmla="*/ 3951741 h 4277584"/>
              <a:gd name="connsiteX5" fmla="*/ 1196501 w 9154641"/>
              <a:gd name="connsiteY5" fmla="*/ 4277584 h 4277584"/>
              <a:gd name="connsiteX6" fmla="*/ 2701 w 9154641"/>
              <a:gd name="connsiteY6" fmla="*/ 4274424 h 4277584"/>
              <a:gd name="connsiteX7" fmla="*/ 5876 w 9154641"/>
              <a:gd name="connsiteY7" fmla="*/ 718270 h 4277584"/>
              <a:gd name="connsiteX8" fmla="*/ 69 w 9154641"/>
              <a:gd name="connsiteY8" fmla="*/ 0 h 4277584"/>
              <a:gd name="connsiteX0" fmla="*/ 69 w 9154641"/>
              <a:gd name="connsiteY0" fmla="*/ 0 h 4277584"/>
              <a:gd name="connsiteX1" fmla="*/ 9149876 w 9154641"/>
              <a:gd name="connsiteY1" fmla="*/ 9702 h 4277584"/>
              <a:gd name="connsiteX2" fmla="*/ 9149876 w 9154641"/>
              <a:gd name="connsiteY2" fmla="*/ 89 h 4277584"/>
              <a:gd name="connsiteX3" fmla="*/ 9154641 w 9154641"/>
              <a:gd name="connsiteY3" fmla="*/ 3962504 h 4277584"/>
              <a:gd name="connsiteX4" fmla="*/ 1350697 w 9154641"/>
              <a:gd name="connsiteY4" fmla="*/ 3951741 h 4277584"/>
              <a:gd name="connsiteX5" fmla="*/ 1196501 w 9154641"/>
              <a:gd name="connsiteY5" fmla="*/ 4277584 h 4277584"/>
              <a:gd name="connsiteX6" fmla="*/ 2701 w 9154641"/>
              <a:gd name="connsiteY6" fmla="*/ 4274424 h 4277584"/>
              <a:gd name="connsiteX7" fmla="*/ 5876 w 9154641"/>
              <a:gd name="connsiteY7" fmla="*/ 718270 h 4277584"/>
              <a:gd name="connsiteX8" fmla="*/ 69 w 9154641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52890 h 4277584"/>
              <a:gd name="connsiteX4" fmla="*/ 1350697 w 9150032"/>
              <a:gd name="connsiteY4" fmla="*/ 3951741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52890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52890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60600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41204 w 9150032"/>
              <a:gd name="connsiteY4" fmla="*/ 3965431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41204 w 9150032"/>
              <a:gd name="connsiteY4" fmla="*/ 3967847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63015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65431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63015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63015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63015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63015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4357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4357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4357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4357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4357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4357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3645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3645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3645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3645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3645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26964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26964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26964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19844 w 9150032"/>
              <a:gd name="connsiteY4" fmla="*/ 3967847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26965 w 9150032"/>
              <a:gd name="connsiteY4" fmla="*/ 3960599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0741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0741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0741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0741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0741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0741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0741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3115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9257"/>
              <a:gd name="connsiteX1" fmla="*/ 9149876 w 9150032"/>
              <a:gd name="connsiteY1" fmla="*/ 9702 h 4279257"/>
              <a:gd name="connsiteX2" fmla="*/ 9149876 w 9150032"/>
              <a:gd name="connsiteY2" fmla="*/ 89 h 4279257"/>
              <a:gd name="connsiteX3" fmla="*/ 9141983 w 9150032"/>
              <a:gd name="connsiteY3" fmla="*/ 3960138 h 4279257"/>
              <a:gd name="connsiteX4" fmla="*/ 1326965 w 9150032"/>
              <a:gd name="connsiteY4" fmla="*/ 3960599 h 4279257"/>
              <a:gd name="connsiteX5" fmla="*/ 1213115 w 9150032"/>
              <a:gd name="connsiteY5" fmla="*/ 4275168 h 4279257"/>
              <a:gd name="connsiteX6" fmla="*/ 2701 w 9150032"/>
              <a:gd name="connsiteY6" fmla="*/ 4279257 h 4279257"/>
              <a:gd name="connsiteX7" fmla="*/ 5876 w 9150032"/>
              <a:gd name="connsiteY7" fmla="*/ 718270 h 4279257"/>
              <a:gd name="connsiteX8" fmla="*/ 69 w 9150032"/>
              <a:gd name="connsiteY8" fmla="*/ 0 h 4279257"/>
              <a:gd name="connsiteX0" fmla="*/ 69 w 9150032"/>
              <a:gd name="connsiteY0" fmla="*/ 0 h 4282416"/>
              <a:gd name="connsiteX1" fmla="*/ 9149876 w 9150032"/>
              <a:gd name="connsiteY1" fmla="*/ 9702 h 4282416"/>
              <a:gd name="connsiteX2" fmla="*/ 9149876 w 9150032"/>
              <a:gd name="connsiteY2" fmla="*/ 89 h 4282416"/>
              <a:gd name="connsiteX3" fmla="*/ 9141983 w 9150032"/>
              <a:gd name="connsiteY3" fmla="*/ 3960138 h 4282416"/>
              <a:gd name="connsiteX4" fmla="*/ 1326965 w 9150032"/>
              <a:gd name="connsiteY4" fmla="*/ 3960599 h 4282416"/>
              <a:gd name="connsiteX5" fmla="*/ 1210742 w 9150032"/>
              <a:gd name="connsiteY5" fmla="*/ 4282416 h 4282416"/>
              <a:gd name="connsiteX6" fmla="*/ 2701 w 9150032"/>
              <a:gd name="connsiteY6" fmla="*/ 4279257 h 4282416"/>
              <a:gd name="connsiteX7" fmla="*/ 5876 w 9150032"/>
              <a:gd name="connsiteY7" fmla="*/ 718270 h 4282416"/>
              <a:gd name="connsiteX8" fmla="*/ 69 w 9150032"/>
              <a:gd name="connsiteY8" fmla="*/ 0 h 4282416"/>
              <a:gd name="connsiteX0" fmla="*/ 69 w 9150032"/>
              <a:gd name="connsiteY0" fmla="*/ 0 h 4282416"/>
              <a:gd name="connsiteX1" fmla="*/ 9149876 w 9150032"/>
              <a:gd name="connsiteY1" fmla="*/ 9702 h 4282416"/>
              <a:gd name="connsiteX2" fmla="*/ 9149876 w 9150032"/>
              <a:gd name="connsiteY2" fmla="*/ 89 h 4282416"/>
              <a:gd name="connsiteX3" fmla="*/ 9141983 w 9150032"/>
              <a:gd name="connsiteY3" fmla="*/ 3960138 h 4282416"/>
              <a:gd name="connsiteX4" fmla="*/ 1326965 w 9150032"/>
              <a:gd name="connsiteY4" fmla="*/ 3960599 h 4282416"/>
              <a:gd name="connsiteX5" fmla="*/ 1210742 w 9150032"/>
              <a:gd name="connsiteY5" fmla="*/ 4282416 h 4282416"/>
              <a:gd name="connsiteX6" fmla="*/ 2701 w 9150032"/>
              <a:gd name="connsiteY6" fmla="*/ 4279257 h 4282416"/>
              <a:gd name="connsiteX7" fmla="*/ 5876 w 9150032"/>
              <a:gd name="connsiteY7" fmla="*/ 718270 h 4282416"/>
              <a:gd name="connsiteX8" fmla="*/ 69 w 9150032"/>
              <a:gd name="connsiteY8" fmla="*/ 0 h 4282416"/>
              <a:gd name="connsiteX0" fmla="*/ 69 w 9150032"/>
              <a:gd name="connsiteY0" fmla="*/ 0 h 4279257"/>
              <a:gd name="connsiteX1" fmla="*/ 9149876 w 9150032"/>
              <a:gd name="connsiteY1" fmla="*/ 9702 h 4279257"/>
              <a:gd name="connsiteX2" fmla="*/ 9149876 w 9150032"/>
              <a:gd name="connsiteY2" fmla="*/ 89 h 4279257"/>
              <a:gd name="connsiteX3" fmla="*/ 9141983 w 9150032"/>
              <a:gd name="connsiteY3" fmla="*/ 3960138 h 4279257"/>
              <a:gd name="connsiteX4" fmla="*/ 1326965 w 9150032"/>
              <a:gd name="connsiteY4" fmla="*/ 3960599 h 4279257"/>
              <a:gd name="connsiteX5" fmla="*/ 1210742 w 9150032"/>
              <a:gd name="connsiteY5" fmla="*/ 4277583 h 4279257"/>
              <a:gd name="connsiteX6" fmla="*/ 2701 w 9150032"/>
              <a:gd name="connsiteY6" fmla="*/ 4279257 h 4279257"/>
              <a:gd name="connsiteX7" fmla="*/ 5876 w 9150032"/>
              <a:gd name="connsiteY7" fmla="*/ 718270 h 4279257"/>
              <a:gd name="connsiteX8" fmla="*/ 69 w 9150032"/>
              <a:gd name="connsiteY8" fmla="*/ 0 h 4279257"/>
              <a:gd name="connsiteX0" fmla="*/ 69 w 9150032"/>
              <a:gd name="connsiteY0" fmla="*/ 0 h 4284831"/>
              <a:gd name="connsiteX1" fmla="*/ 9149876 w 9150032"/>
              <a:gd name="connsiteY1" fmla="*/ 9702 h 4284831"/>
              <a:gd name="connsiteX2" fmla="*/ 9149876 w 9150032"/>
              <a:gd name="connsiteY2" fmla="*/ 89 h 4284831"/>
              <a:gd name="connsiteX3" fmla="*/ 9141983 w 9150032"/>
              <a:gd name="connsiteY3" fmla="*/ 3960138 h 4284831"/>
              <a:gd name="connsiteX4" fmla="*/ 1326965 w 9150032"/>
              <a:gd name="connsiteY4" fmla="*/ 3960599 h 4284831"/>
              <a:gd name="connsiteX5" fmla="*/ 1210742 w 9150032"/>
              <a:gd name="connsiteY5" fmla="*/ 4284831 h 4284831"/>
              <a:gd name="connsiteX6" fmla="*/ 2701 w 9150032"/>
              <a:gd name="connsiteY6" fmla="*/ 4279257 h 4284831"/>
              <a:gd name="connsiteX7" fmla="*/ 5876 w 9150032"/>
              <a:gd name="connsiteY7" fmla="*/ 718270 h 4284831"/>
              <a:gd name="connsiteX8" fmla="*/ 69 w 9150032"/>
              <a:gd name="connsiteY8" fmla="*/ 0 h 4284831"/>
              <a:gd name="connsiteX0" fmla="*/ 69 w 9150032"/>
              <a:gd name="connsiteY0" fmla="*/ 0 h 4279257"/>
              <a:gd name="connsiteX1" fmla="*/ 9149876 w 9150032"/>
              <a:gd name="connsiteY1" fmla="*/ 9702 h 4279257"/>
              <a:gd name="connsiteX2" fmla="*/ 9149876 w 9150032"/>
              <a:gd name="connsiteY2" fmla="*/ 89 h 4279257"/>
              <a:gd name="connsiteX3" fmla="*/ 9141983 w 9150032"/>
              <a:gd name="connsiteY3" fmla="*/ 3960138 h 4279257"/>
              <a:gd name="connsiteX4" fmla="*/ 1326965 w 9150032"/>
              <a:gd name="connsiteY4" fmla="*/ 3960599 h 4279257"/>
              <a:gd name="connsiteX5" fmla="*/ 1210742 w 9150032"/>
              <a:gd name="connsiteY5" fmla="*/ 4277583 h 4279257"/>
              <a:gd name="connsiteX6" fmla="*/ 2701 w 9150032"/>
              <a:gd name="connsiteY6" fmla="*/ 4279257 h 4279257"/>
              <a:gd name="connsiteX7" fmla="*/ 5876 w 9150032"/>
              <a:gd name="connsiteY7" fmla="*/ 718270 h 4279257"/>
              <a:gd name="connsiteX8" fmla="*/ 69 w 9150032"/>
              <a:gd name="connsiteY8" fmla="*/ 0 h 4279257"/>
              <a:gd name="connsiteX0" fmla="*/ 69 w 9150032"/>
              <a:gd name="connsiteY0" fmla="*/ 0 h 4282416"/>
              <a:gd name="connsiteX1" fmla="*/ 9149876 w 9150032"/>
              <a:gd name="connsiteY1" fmla="*/ 9702 h 4282416"/>
              <a:gd name="connsiteX2" fmla="*/ 9149876 w 9150032"/>
              <a:gd name="connsiteY2" fmla="*/ 89 h 4282416"/>
              <a:gd name="connsiteX3" fmla="*/ 9141983 w 9150032"/>
              <a:gd name="connsiteY3" fmla="*/ 3960138 h 4282416"/>
              <a:gd name="connsiteX4" fmla="*/ 1326965 w 9150032"/>
              <a:gd name="connsiteY4" fmla="*/ 3960599 h 4282416"/>
              <a:gd name="connsiteX5" fmla="*/ 1213116 w 9150032"/>
              <a:gd name="connsiteY5" fmla="*/ 4282416 h 4282416"/>
              <a:gd name="connsiteX6" fmla="*/ 2701 w 9150032"/>
              <a:gd name="connsiteY6" fmla="*/ 4279257 h 4282416"/>
              <a:gd name="connsiteX7" fmla="*/ 5876 w 9150032"/>
              <a:gd name="connsiteY7" fmla="*/ 718270 h 4282416"/>
              <a:gd name="connsiteX8" fmla="*/ 69 w 9150032"/>
              <a:gd name="connsiteY8" fmla="*/ 0 h 4282416"/>
              <a:gd name="connsiteX0" fmla="*/ 69 w 9150032"/>
              <a:gd name="connsiteY0" fmla="*/ 0 h 4284089"/>
              <a:gd name="connsiteX1" fmla="*/ 9149876 w 9150032"/>
              <a:gd name="connsiteY1" fmla="*/ 9702 h 4284089"/>
              <a:gd name="connsiteX2" fmla="*/ 9149876 w 9150032"/>
              <a:gd name="connsiteY2" fmla="*/ 89 h 4284089"/>
              <a:gd name="connsiteX3" fmla="*/ 9141983 w 9150032"/>
              <a:gd name="connsiteY3" fmla="*/ 3960138 h 4284089"/>
              <a:gd name="connsiteX4" fmla="*/ 1326965 w 9150032"/>
              <a:gd name="connsiteY4" fmla="*/ 3960599 h 4284089"/>
              <a:gd name="connsiteX5" fmla="*/ 1213116 w 9150032"/>
              <a:gd name="connsiteY5" fmla="*/ 4282416 h 4284089"/>
              <a:gd name="connsiteX6" fmla="*/ 2701 w 9150032"/>
              <a:gd name="connsiteY6" fmla="*/ 4284089 h 4284089"/>
              <a:gd name="connsiteX7" fmla="*/ 5876 w 9150032"/>
              <a:gd name="connsiteY7" fmla="*/ 718270 h 4284089"/>
              <a:gd name="connsiteX8" fmla="*/ 69 w 9150032"/>
              <a:gd name="connsiteY8" fmla="*/ 0 h 4284089"/>
              <a:gd name="connsiteX0" fmla="*/ 69 w 9150032"/>
              <a:gd name="connsiteY0" fmla="*/ 0 h 4282416"/>
              <a:gd name="connsiteX1" fmla="*/ 9149876 w 9150032"/>
              <a:gd name="connsiteY1" fmla="*/ 9702 h 4282416"/>
              <a:gd name="connsiteX2" fmla="*/ 9149876 w 9150032"/>
              <a:gd name="connsiteY2" fmla="*/ 89 h 4282416"/>
              <a:gd name="connsiteX3" fmla="*/ 9141983 w 9150032"/>
              <a:gd name="connsiteY3" fmla="*/ 3960138 h 4282416"/>
              <a:gd name="connsiteX4" fmla="*/ 1326965 w 9150032"/>
              <a:gd name="connsiteY4" fmla="*/ 3960599 h 4282416"/>
              <a:gd name="connsiteX5" fmla="*/ 1213116 w 9150032"/>
              <a:gd name="connsiteY5" fmla="*/ 4282416 h 4282416"/>
              <a:gd name="connsiteX6" fmla="*/ 5075 w 9150032"/>
              <a:gd name="connsiteY6" fmla="*/ 4281672 h 4282416"/>
              <a:gd name="connsiteX7" fmla="*/ 5876 w 9150032"/>
              <a:gd name="connsiteY7" fmla="*/ 718270 h 4282416"/>
              <a:gd name="connsiteX8" fmla="*/ 69 w 9150032"/>
              <a:gd name="connsiteY8" fmla="*/ 0 h 4282416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6965 w 9150032"/>
              <a:gd name="connsiteY4" fmla="*/ 3960599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31713 w 9150032"/>
              <a:gd name="connsiteY4" fmla="*/ 3960599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31713 w 9150032"/>
              <a:gd name="connsiteY4" fmla="*/ 3960599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2219 w 9150032"/>
              <a:gd name="connsiteY4" fmla="*/ 3970263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9340 w 9150032"/>
              <a:gd name="connsiteY4" fmla="*/ 3965430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9340 w 9150032"/>
              <a:gd name="connsiteY4" fmla="*/ 3965430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9340 w 9150032"/>
              <a:gd name="connsiteY4" fmla="*/ 3965430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9340 w 9150032"/>
              <a:gd name="connsiteY4" fmla="*/ 3965430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9340 w 9150032"/>
              <a:gd name="connsiteY4" fmla="*/ 3965430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9340 w 9150032"/>
              <a:gd name="connsiteY4" fmla="*/ 3965430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6967 w 9150032"/>
              <a:gd name="connsiteY4" fmla="*/ 3965430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26967 w 9150006"/>
              <a:gd name="connsiteY4" fmla="*/ 3965430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26967 w 9150006"/>
              <a:gd name="connsiteY4" fmla="*/ 3965430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26967 w 9150006"/>
              <a:gd name="connsiteY4" fmla="*/ 3965430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26967 w 9150006"/>
              <a:gd name="connsiteY4" fmla="*/ 3965430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31714 w 9150006"/>
              <a:gd name="connsiteY4" fmla="*/ 3963015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05053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05053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05053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05053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70986 w 9150006"/>
              <a:gd name="connsiteY5" fmla="*/ 4017134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70986 w 9150006"/>
              <a:gd name="connsiteY5" fmla="*/ 4007470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8613 w 9150006"/>
              <a:gd name="connsiteY5" fmla="*/ 4009886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8613 w 9150006"/>
              <a:gd name="connsiteY5" fmla="*/ 4009886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8613 w 9150006"/>
              <a:gd name="connsiteY5" fmla="*/ 4009886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8613 w 9150006"/>
              <a:gd name="connsiteY5" fmla="*/ 4009886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75733 w 9150006"/>
              <a:gd name="connsiteY5" fmla="*/ 4005054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73360 w 9150006"/>
              <a:gd name="connsiteY5" fmla="*/ 4002638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70987 w 9150006"/>
              <a:gd name="connsiteY5" fmla="*/ 4009885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70987 w 9150006"/>
              <a:gd name="connsiteY5" fmla="*/ 4009885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8613 w 9150006"/>
              <a:gd name="connsiteY5" fmla="*/ 4009885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8613 w 9150006"/>
              <a:gd name="connsiteY5" fmla="*/ 4009885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8613 w 9150006"/>
              <a:gd name="connsiteY5" fmla="*/ 4009885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50006" h="4281672">
                <a:moveTo>
                  <a:pt x="69" y="0"/>
                </a:moveTo>
                <a:lnTo>
                  <a:pt x="9149876" y="9702"/>
                </a:lnTo>
                <a:lnTo>
                  <a:pt x="9149876" y="89"/>
                </a:lnTo>
                <a:cubicBezTo>
                  <a:pt x="9151464" y="1317690"/>
                  <a:pt x="9138022" y="2649786"/>
                  <a:pt x="9139610" y="3967387"/>
                </a:cubicBezTo>
                <a:lnTo>
                  <a:pt x="1343580" y="3963016"/>
                </a:lnTo>
                <a:cubicBezTo>
                  <a:pt x="1305423" y="3967687"/>
                  <a:pt x="1277548" y="3969456"/>
                  <a:pt x="1268613" y="4009885"/>
                </a:cubicBezTo>
                <a:cubicBezTo>
                  <a:pt x="1259678" y="4050314"/>
                  <a:pt x="1265601" y="4168622"/>
                  <a:pt x="1261493" y="4220084"/>
                </a:cubicBezTo>
                <a:cubicBezTo>
                  <a:pt x="1252639" y="4259467"/>
                  <a:pt x="1251642" y="4256446"/>
                  <a:pt x="1213117" y="4280000"/>
                </a:cubicBezTo>
                <a:lnTo>
                  <a:pt x="5075" y="4281672"/>
                </a:lnTo>
                <a:cubicBezTo>
                  <a:pt x="9308" y="3094403"/>
                  <a:pt x="1643" y="1905539"/>
                  <a:pt x="5876" y="718270"/>
                </a:cubicBezTo>
                <a:cubicBezTo>
                  <a:pt x="5876" y="326939"/>
                  <a:pt x="-737" y="428625"/>
                  <a:pt x="69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1448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19250" y="982456"/>
            <a:ext cx="6935788" cy="6683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38AA-14D0-4B67-BE5B-608C5A8A7489}" type="datetimeFigureOut">
              <a:rPr lang="en-GB" smtClean="0"/>
              <a:t>10/05/2016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2F4-1C41-4187-A4BC-492CF086CF40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19250" y="6308725"/>
            <a:ext cx="2895600" cy="365125"/>
          </a:xfrm>
        </p:spPr>
        <p:txBody>
          <a:bodyPr lIns="0" tIns="0" rIns="0" bIns="0" anchor="t"/>
          <a:lstStyle>
            <a:lvl1pPr algn="l">
              <a:lnSpc>
                <a:spcPts val="900"/>
              </a:lnSpc>
              <a:defRPr sz="700" b="1" cap="all" baseline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619250" y="2057401"/>
            <a:ext cx="6935788" cy="3603624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240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38AA-14D0-4B67-BE5B-608C5A8A7489}" type="datetimeFigureOut">
              <a:rPr lang="en-GB" smtClean="0"/>
              <a:t>10/05/2016</a:t>
            </a:fld>
            <a:endParaRPr lang="en-GB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2F4-1C41-4187-A4BC-492CF086C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274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619250" y="982456"/>
            <a:ext cx="6935788" cy="6683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619250" y="2057399"/>
            <a:ext cx="6935788" cy="36036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64" y="344488"/>
            <a:ext cx="662749" cy="66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619250" y="6308725"/>
            <a:ext cx="28956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GB" sz="700" b="1" cap="all" baseline="0">
                <a:solidFill>
                  <a:schemeClr val="bg1"/>
                </a:solidFill>
              </a:defRPr>
            </a:lvl1pPr>
          </a:lstStyle>
          <a:p>
            <a:pPr>
              <a:lnSpc>
                <a:spcPts val="900"/>
              </a:lnSpc>
            </a:pP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172399" y="6308725"/>
            <a:ext cx="531863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lang="en-GB" sz="700" b="1" cap="all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ts val="900"/>
              </a:lnSpc>
            </a:pPr>
            <a:fld id="{680D72F4-1C41-4187-A4BC-492CF086CF40}" type="slidenum">
              <a:rPr lang="en-GB" smtClean="0"/>
              <a:pPr>
                <a:lnSpc>
                  <a:spcPts val="900"/>
                </a:lnSpc>
              </a:pPr>
              <a:t>‹#›</a:t>
            </a:fld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580112" y="6288509"/>
            <a:ext cx="21336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GB" sz="700" b="1" cap="all" baseline="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ts val="900"/>
              </a:lnSpc>
            </a:pPr>
            <a:fld id="{CFCB38AA-14D0-4B67-BE5B-608C5A8A7489}" type="datetimeFigureOut">
              <a:rPr lang="en-GB" smtClean="0"/>
              <a:pPr algn="r">
                <a:lnSpc>
                  <a:spcPts val="900"/>
                </a:lnSpc>
              </a:pPr>
              <a:t>10/05/2016</a:t>
            </a:fld>
            <a:endParaRPr lang="en-GB" dirty="0"/>
          </a:p>
        </p:txBody>
      </p:sp>
      <p:sp>
        <p:nvSpPr>
          <p:cNvPr id="9" name="Rektangel 12"/>
          <p:cNvSpPr/>
          <p:nvPr/>
        </p:nvSpPr>
        <p:spPr>
          <a:xfrm>
            <a:off x="0" y="5971378"/>
            <a:ext cx="9144000" cy="908720"/>
          </a:xfrm>
          <a:custGeom>
            <a:avLst/>
            <a:gdLst>
              <a:gd name="connsiteX0" fmla="*/ 1360291 w 9144000"/>
              <a:gd name="connsiteY0" fmla="*/ 0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0 w 9144000"/>
              <a:gd name="connsiteY14" fmla="*/ 314003 h 908720"/>
              <a:gd name="connsiteX15" fmla="*/ 901401 w 9144000"/>
              <a:gd name="connsiteY15" fmla="*/ 314003 h 908720"/>
              <a:gd name="connsiteX16" fmla="*/ 1026319 w 9144000"/>
              <a:gd name="connsiteY16" fmla="*/ 314003 h 908720"/>
              <a:gd name="connsiteX17" fmla="*/ 1194387 w 9144000"/>
              <a:gd name="connsiteY17" fmla="*/ 314003 h 908720"/>
              <a:gd name="connsiteX18" fmla="*/ 1258275 w 9144000"/>
              <a:gd name="connsiteY18" fmla="*/ 262632 h 908720"/>
              <a:gd name="connsiteX19" fmla="*/ 1259632 w 9144000"/>
              <a:gd name="connsiteY19" fmla="*/ 262632 h 908720"/>
              <a:gd name="connsiteX20" fmla="*/ 1259632 w 9144000"/>
              <a:gd name="connsiteY20" fmla="*/ 255909 h 908720"/>
              <a:gd name="connsiteX21" fmla="*/ 1261441 w 9144000"/>
              <a:gd name="connsiteY21" fmla="*/ 246949 h 908720"/>
              <a:gd name="connsiteX22" fmla="*/ 1261441 w 9144000"/>
              <a:gd name="connsiteY22" fmla="*/ 91699 h 908720"/>
              <a:gd name="connsiteX23" fmla="*/ 1360291 w 9144000"/>
              <a:gd name="connsiteY23" fmla="*/ 0 h 90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44000" h="908720">
                <a:moveTo>
                  <a:pt x="1360291" y="0"/>
                </a:moveTo>
                <a:lnTo>
                  <a:pt x="9144000" y="0"/>
                </a:lnTo>
                <a:lnTo>
                  <a:pt x="9144000" y="262632"/>
                </a:lnTo>
                <a:lnTo>
                  <a:pt x="9144000" y="328588"/>
                </a:lnTo>
                <a:lnTo>
                  <a:pt x="9144000" y="808061"/>
                </a:lnTo>
                <a:lnTo>
                  <a:pt x="9144000" y="883320"/>
                </a:lnTo>
                <a:lnTo>
                  <a:pt x="9144000" y="904652"/>
                </a:lnTo>
                <a:lnTo>
                  <a:pt x="9065179" y="904652"/>
                </a:lnTo>
                <a:cubicBezTo>
                  <a:pt x="9058414" y="907870"/>
                  <a:pt x="9050977" y="908720"/>
                  <a:pt x="9043341" y="908720"/>
                </a:cubicBezTo>
                <a:lnTo>
                  <a:pt x="1259632" y="908720"/>
                </a:lnTo>
                <a:lnTo>
                  <a:pt x="1259632" y="904652"/>
                </a:lnTo>
                <a:lnTo>
                  <a:pt x="0" y="904652"/>
                </a:lnTo>
                <a:lnTo>
                  <a:pt x="0" y="883320"/>
                </a:lnTo>
                <a:lnTo>
                  <a:pt x="0" y="328588"/>
                </a:lnTo>
                <a:lnTo>
                  <a:pt x="0" y="314003"/>
                </a:lnTo>
                <a:lnTo>
                  <a:pt x="901401" y="314003"/>
                </a:lnTo>
                <a:lnTo>
                  <a:pt x="1026319" y="314003"/>
                </a:lnTo>
                <a:lnTo>
                  <a:pt x="1194387" y="314003"/>
                </a:lnTo>
                <a:cubicBezTo>
                  <a:pt x="1225910" y="314003"/>
                  <a:pt x="1252353" y="292251"/>
                  <a:pt x="1258275" y="262632"/>
                </a:cubicBezTo>
                <a:lnTo>
                  <a:pt x="1259632" y="262632"/>
                </a:lnTo>
                <a:lnTo>
                  <a:pt x="1259632" y="255909"/>
                </a:lnTo>
                <a:lnTo>
                  <a:pt x="1261441" y="246949"/>
                </a:lnTo>
                <a:lnTo>
                  <a:pt x="1261441" y="91699"/>
                </a:lnTo>
                <a:cubicBezTo>
                  <a:pt x="1264629" y="40239"/>
                  <a:pt x="1260136" y="0"/>
                  <a:pt x="1360291" y="0"/>
                </a:cubicBezTo>
                <a:close/>
              </a:path>
            </a:pathLst>
          </a:custGeom>
          <a:solidFill>
            <a:srgbClr val="B0C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30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4" r:id="rId4"/>
    <p:sldLayoutId id="2147483663" r:id="rId5"/>
    <p:sldLayoutId id="2147483661" r:id="rId6"/>
    <p:sldLayoutId id="2147483662" r:id="rId7"/>
    <p:sldLayoutId id="2147483655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3556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23900" indent="-3683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352425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113" indent="-4572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nders.Gullberg@urbancity.s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/>
          <p:cNvSpPr>
            <a:spLocks noGrp="1"/>
          </p:cNvSpPr>
          <p:nvPr>
            <p:ph type="ctrTitle"/>
          </p:nvPr>
        </p:nvSpPr>
        <p:spPr>
          <a:xfrm>
            <a:off x="1195136" y="649705"/>
            <a:ext cx="7948863" cy="1796716"/>
          </a:xfrm>
        </p:spPr>
        <p:txBody>
          <a:bodyPr>
            <a:normAutofit fontScale="90000"/>
          </a:bodyPr>
          <a:lstStyle/>
          <a:p>
            <a:pPr algn="ctr"/>
            <a:r>
              <a:rPr lang="sv-SE" sz="3100" dirty="0" smtClean="0"/>
              <a:t>Stockholm </a:t>
            </a:r>
            <a:r>
              <a:rPr lang="sv-SE" sz="3100" dirty="0" err="1"/>
              <a:t>Platform</a:t>
            </a:r>
            <a:r>
              <a:rPr lang="sv-SE" sz="3100" dirty="0"/>
              <a:t> for Urban Transport</a:t>
            </a:r>
            <a:r>
              <a:rPr lang="sv-SE" sz="2800" dirty="0"/>
              <a:t/>
            </a:r>
            <a:br>
              <a:rPr lang="sv-SE" sz="2800" dirty="0"/>
            </a:br>
            <a:r>
              <a:rPr lang="sv-SE" dirty="0" smtClean="0"/>
              <a:t>SPUTIFY</a:t>
            </a:r>
            <a:br>
              <a:rPr lang="sv-SE" dirty="0" smtClean="0"/>
            </a:br>
            <a:r>
              <a:rPr lang="sv-SE" sz="2000" dirty="0">
                <a:cs typeface="Verdana"/>
              </a:rPr>
              <a:t>Digital Transportplattform för större </a:t>
            </a:r>
            <a:r>
              <a:rPr lang="sv-SE" sz="2000" dirty="0" smtClean="0">
                <a:cs typeface="Verdana"/>
              </a:rPr>
              <a:t>städer</a:t>
            </a:r>
            <a:br>
              <a:rPr lang="sv-SE" sz="2000" dirty="0" smtClean="0">
                <a:cs typeface="Verdana"/>
              </a:rPr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sz="2800" dirty="0"/>
              <a:t/>
            </a:r>
            <a:br>
              <a:rPr lang="sv-SE" sz="2800" dirty="0"/>
            </a:br>
            <a:endParaRPr lang="sv-SE" sz="2800" dirty="0"/>
          </a:p>
        </p:txBody>
      </p:sp>
      <p:sp>
        <p:nvSpPr>
          <p:cNvPr id="12" name="Underrubrik 11"/>
          <p:cNvSpPr>
            <a:spLocks noGrp="1"/>
          </p:cNvSpPr>
          <p:nvPr>
            <p:ph type="subTitle" idx="1"/>
          </p:nvPr>
        </p:nvSpPr>
        <p:spPr>
          <a:xfrm>
            <a:off x="1613683" y="2422358"/>
            <a:ext cx="6987075" cy="4363453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GB" sz="7200" dirty="0" smtClean="0"/>
              <a:t>Anders </a:t>
            </a:r>
            <a:r>
              <a:rPr lang="en-GB" sz="7200" dirty="0" smtClean="0"/>
              <a:t>Gullberg</a:t>
            </a:r>
          </a:p>
          <a:p>
            <a:pPr algn="ctr"/>
            <a:r>
              <a:rPr lang="en-GB" sz="7200" dirty="0" smtClean="0"/>
              <a:t>CESC/KTH</a:t>
            </a:r>
          </a:p>
          <a:p>
            <a:pPr algn="ctr"/>
            <a:r>
              <a:rPr lang="en-GB" sz="7200" dirty="0" smtClean="0">
                <a:hlinkClick r:id="rId3"/>
              </a:rPr>
              <a:t>Anders.Gullberg@urbancity.se</a:t>
            </a:r>
            <a:endParaRPr lang="en-GB" sz="7200" dirty="0" smtClean="0"/>
          </a:p>
          <a:p>
            <a:pPr algn="ctr"/>
            <a:endParaRPr lang="en-GB" sz="1050" dirty="0"/>
          </a:p>
          <a:p>
            <a:pPr algn="ctr"/>
            <a:endParaRPr lang="en-GB" sz="1050" dirty="0" smtClean="0"/>
          </a:p>
          <a:p>
            <a:pPr algn="ctr"/>
            <a:endParaRPr lang="en-GB" sz="1050" dirty="0"/>
          </a:p>
          <a:p>
            <a:pPr algn="ctr"/>
            <a:endParaRPr lang="en-GB" sz="1050" dirty="0" smtClean="0"/>
          </a:p>
          <a:p>
            <a:pPr algn="ctr"/>
            <a:endParaRPr lang="en-GB" sz="1050" dirty="0"/>
          </a:p>
          <a:p>
            <a:pPr algn="ctr"/>
            <a:endParaRPr lang="en-GB" sz="1050" dirty="0" smtClean="0"/>
          </a:p>
          <a:p>
            <a:pPr algn="ctr"/>
            <a:endParaRPr lang="en-GB" sz="1050" dirty="0" smtClean="0"/>
          </a:p>
          <a:p>
            <a:pPr algn="ctr"/>
            <a:endParaRPr lang="en-GB" sz="1050" dirty="0"/>
          </a:p>
          <a:p>
            <a:pPr algn="ctr"/>
            <a:r>
              <a:rPr lang="en-GB" sz="5600" dirty="0"/>
              <a:t>Integrated Information and Payment Platform in Urban Transport (I</a:t>
            </a:r>
            <a:r>
              <a:rPr lang="en-GB" sz="5600" baseline="30000" dirty="0"/>
              <a:t>2</a:t>
            </a:r>
            <a:r>
              <a:rPr lang="en-GB" sz="5600" dirty="0"/>
              <a:t>P</a:t>
            </a:r>
            <a:r>
              <a:rPr lang="en-GB" sz="5600" baseline="30000" dirty="0"/>
              <a:t>2</a:t>
            </a:r>
            <a:r>
              <a:rPr lang="en-GB" sz="5600" dirty="0"/>
              <a:t>UT)</a:t>
            </a:r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-1375645" y="5596697"/>
            <a:ext cx="0" cy="0"/>
          </a:xfrm>
          <a:prstGeom prst="line">
            <a:avLst/>
          </a:prstGeom>
          <a:noFill/>
          <a:ln w="3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ktangel 8"/>
          <p:cNvSpPr/>
          <p:nvPr/>
        </p:nvSpPr>
        <p:spPr>
          <a:xfrm>
            <a:off x="0" y="0"/>
            <a:ext cx="10972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 smtClean="0"/>
              <a:t>Version 2016-04-26</a:t>
            </a:r>
            <a:endParaRPr lang="sv-SE" sz="800" dirty="0"/>
          </a:p>
        </p:txBody>
      </p:sp>
    </p:spTree>
    <p:extLst>
      <p:ext uri="{BB962C8B-B14F-4D97-AF65-F5344CB8AC3E}">
        <p14:creationId xmlns:p14="http://schemas.microsoft.com/office/powerpoint/2010/main" val="364357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39609" y="1029160"/>
            <a:ext cx="6935788" cy="668338"/>
          </a:xfrm>
        </p:spPr>
        <p:txBody>
          <a:bodyPr/>
          <a:lstStyle/>
          <a:p>
            <a:r>
              <a:rPr lang="sv-SE" dirty="0" smtClean="0"/>
              <a:t>Ledig kapacitet i trafiken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529229" y="1564106"/>
            <a:ext cx="6653505" cy="3473116"/>
          </a:xfrm>
        </p:spPr>
        <p:txBody>
          <a:bodyPr>
            <a:normAutofit/>
          </a:bodyPr>
          <a:lstStyle/>
          <a:p>
            <a:pPr marL="257175" indent="-257175">
              <a:lnSpc>
                <a:spcPct val="120000"/>
              </a:lnSpc>
              <a:buFont typeface="Arial"/>
              <a:buChar char="•"/>
            </a:pPr>
            <a:r>
              <a:rPr lang="sv-SE" dirty="0" smtClean="0"/>
              <a:t>Personbilar står parkerade </a:t>
            </a:r>
            <a:r>
              <a:rPr lang="sv-SE" dirty="0"/>
              <a:t>96 %</a:t>
            </a:r>
            <a:r>
              <a:rPr lang="sv-SE" dirty="0" smtClean="0"/>
              <a:t> </a:t>
            </a:r>
            <a:r>
              <a:rPr lang="sv-SE" dirty="0"/>
              <a:t>av </a:t>
            </a:r>
            <a:r>
              <a:rPr lang="sv-SE" dirty="0" smtClean="0"/>
              <a:t>tiden</a:t>
            </a:r>
            <a:endParaRPr lang="sv-SE" dirty="0" smtClean="0"/>
          </a:p>
          <a:p>
            <a:pPr marL="257175" indent="-257175">
              <a:lnSpc>
                <a:spcPct val="120000"/>
              </a:lnSpc>
              <a:buFont typeface="Arial"/>
              <a:buChar char="•"/>
            </a:pPr>
            <a:r>
              <a:rPr lang="sv-SE" dirty="0" smtClean="0"/>
              <a:t>Pendlare </a:t>
            </a:r>
            <a:r>
              <a:rPr lang="sv-SE" dirty="0"/>
              <a:t>på spår använder </a:t>
            </a:r>
            <a:r>
              <a:rPr lang="sv-SE" dirty="0" smtClean="0"/>
              <a:t>1/60 </a:t>
            </a:r>
            <a:r>
              <a:rPr lang="sv-SE" dirty="0"/>
              <a:t>av </a:t>
            </a:r>
            <a:br>
              <a:rPr lang="sv-SE" dirty="0"/>
            </a:br>
            <a:r>
              <a:rPr lang="sv-SE" dirty="0" smtClean="0"/>
              <a:t>bilpendlarens </a:t>
            </a:r>
            <a:r>
              <a:rPr lang="sv-SE" dirty="0" smtClean="0"/>
              <a:t>yta</a:t>
            </a:r>
            <a:endParaRPr lang="sv-SE" dirty="0"/>
          </a:p>
          <a:p>
            <a:pPr marL="257175" indent="-257175">
              <a:lnSpc>
                <a:spcPct val="120000"/>
              </a:lnSpc>
              <a:buFont typeface="Arial"/>
              <a:buChar char="•"/>
            </a:pPr>
            <a:r>
              <a:rPr lang="sv-SE" dirty="0" smtClean="0"/>
              <a:t>3,8 </a:t>
            </a:r>
            <a:r>
              <a:rPr lang="sv-SE" dirty="0"/>
              <a:t>lediga platser per </a:t>
            </a:r>
            <a:r>
              <a:rPr lang="sv-SE" dirty="0" smtClean="0"/>
              <a:t>bil</a:t>
            </a:r>
            <a:endParaRPr lang="sv-SE" dirty="0" smtClean="0"/>
          </a:p>
          <a:p>
            <a:pPr marL="257175" indent="-257175">
              <a:lnSpc>
                <a:spcPct val="120000"/>
              </a:lnSpc>
              <a:buFont typeface="Arial"/>
              <a:buChar char="•"/>
            </a:pPr>
            <a:r>
              <a:rPr lang="sv-SE" dirty="0" smtClean="0"/>
              <a:t>Reserverad bussfil minst 15 ggr fler </a:t>
            </a:r>
            <a:r>
              <a:rPr lang="sv-SE" dirty="0" smtClean="0"/>
              <a:t>resenärer</a:t>
            </a:r>
            <a:endParaRPr lang="sv-SE" dirty="0" smtClean="0"/>
          </a:p>
          <a:p>
            <a:pPr marL="257175" indent="-257175">
              <a:lnSpc>
                <a:spcPct val="120000"/>
              </a:lnSpc>
              <a:buFont typeface="Arial"/>
              <a:buChar char="•"/>
            </a:pPr>
            <a:r>
              <a:rPr lang="sv-SE" dirty="0" smtClean="0"/>
              <a:t>Cykling och gång förmedlar många gånger </a:t>
            </a:r>
          </a:p>
          <a:p>
            <a:pPr>
              <a:lnSpc>
                <a:spcPct val="120000"/>
              </a:lnSpc>
            </a:pPr>
            <a:r>
              <a:rPr lang="sv-SE" dirty="0"/>
              <a:t> </a:t>
            </a:r>
            <a:r>
              <a:rPr lang="sv-SE" dirty="0" smtClean="0"/>
              <a:t>   fler trafikanter per breddmeter än </a:t>
            </a:r>
            <a:r>
              <a:rPr lang="sv-SE" dirty="0" smtClean="0"/>
              <a:t>biltrafiken</a:t>
            </a:r>
            <a:endParaRPr lang="sv-SE" dirty="0" smtClean="0"/>
          </a:p>
          <a:p>
            <a:pPr marL="257175" indent="-257175">
              <a:lnSpc>
                <a:spcPct val="120000"/>
              </a:lnSpc>
              <a:buFont typeface="Arial"/>
              <a:buChar char="•"/>
            </a:pPr>
            <a:r>
              <a:rPr lang="sv-SE" dirty="0" smtClean="0"/>
              <a:t>Små förändringar – stora effekter </a:t>
            </a:r>
            <a:r>
              <a:rPr lang="sv-SE" dirty="0" smtClean="0">
                <a:sym typeface="Wingdings" panose="05000000000000000000" pitchFamily="2" charset="2"/>
              </a:rPr>
              <a:t></a:t>
            </a:r>
            <a:endParaRPr lang="sv-SE" dirty="0"/>
          </a:p>
          <a:p>
            <a:pPr>
              <a:lnSpc>
                <a:spcPct val="120000"/>
              </a:lnSpc>
            </a:pPr>
            <a:endParaRPr lang="sv-SE" sz="18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0528" y="-1"/>
            <a:ext cx="2113473" cy="5967453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5005137"/>
            <a:ext cx="4724401" cy="1852863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379" y="5004886"/>
            <a:ext cx="4427621" cy="185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1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555" y="646982"/>
            <a:ext cx="7686135" cy="49170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2800" dirty="0" smtClean="0"/>
              <a:t>Sveriges mest trafikerade vägsträcka</a:t>
            </a:r>
            <a:r>
              <a:rPr lang="sv-SE" sz="1800" b="0" dirty="0">
                <a:latin typeface="Verdana"/>
                <a:cs typeface="Verdana"/>
              </a:rPr>
              <a:t/>
            </a:r>
            <a:br>
              <a:rPr lang="sv-SE" sz="1800" b="0" dirty="0">
                <a:latin typeface="Verdana"/>
                <a:cs typeface="Verdana"/>
              </a:rPr>
            </a:br>
            <a:r>
              <a:rPr lang="en-US" sz="2400" b="0" dirty="0">
                <a:latin typeface="Verdana"/>
                <a:cs typeface="Verdana"/>
              </a:rPr>
              <a:t/>
            </a:r>
            <a:br>
              <a:rPr lang="en-US" sz="2400" b="0" dirty="0">
                <a:latin typeface="Verdana"/>
                <a:cs typeface="Verdana"/>
              </a:rPr>
            </a:br>
            <a:endParaRPr lang="en-GB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5736566" y="5057774"/>
            <a:ext cx="316589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>
                <a:solidFill>
                  <a:prstClr val="black"/>
                </a:solidFill>
              </a:rPr>
              <a:t>Figur</a:t>
            </a:r>
            <a:r>
              <a:rPr lang="en-US" sz="900" dirty="0">
                <a:solidFill>
                  <a:prstClr val="black"/>
                </a:solidFill>
              </a:rPr>
              <a:t>: </a:t>
            </a:r>
            <a:r>
              <a:rPr lang="en-US" sz="900" dirty="0" err="1">
                <a:solidFill>
                  <a:prstClr val="black"/>
                </a:solidFill>
              </a:rPr>
              <a:t>Jenelius</a:t>
            </a:r>
            <a:r>
              <a:rPr lang="en-US" sz="900" dirty="0">
                <a:solidFill>
                  <a:prstClr val="black"/>
                </a:solidFill>
              </a:rPr>
              <a:t> E. </a:t>
            </a:r>
            <a:r>
              <a:rPr lang="en-US" sz="900" dirty="0" err="1">
                <a:solidFill>
                  <a:prstClr val="black"/>
                </a:solidFill>
              </a:rPr>
              <a:t>och</a:t>
            </a:r>
            <a:r>
              <a:rPr lang="en-US" sz="900" dirty="0">
                <a:solidFill>
                  <a:prstClr val="black"/>
                </a:solidFill>
              </a:rPr>
              <a:t> </a:t>
            </a:r>
            <a:r>
              <a:rPr lang="en-US" sz="900" dirty="0" err="1">
                <a:solidFill>
                  <a:prstClr val="black"/>
                </a:solidFill>
              </a:rPr>
              <a:t>Rondon</a:t>
            </a:r>
            <a:r>
              <a:rPr lang="en-US" sz="900" dirty="0">
                <a:solidFill>
                  <a:prstClr val="black"/>
                </a:solidFill>
              </a:rPr>
              <a:t> A</a:t>
            </a:r>
            <a:r>
              <a:rPr lang="en-US" sz="900" dirty="0" smtClean="0">
                <a:solidFill>
                  <a:prstClr val="black"/>
                </a:solidFill>
              </a:rPr>
              <a:t>. KTH</a:t>
            </a:r>
            <a:r>
              <a:rPr lang="en-US" sz="1350" dirty="0">
                <a:solidFill>
                  <a:prstClr val="black"/>
                </a:solidFill>
              </a:rPr>
              <a:t/>
            </a:r>
            <a:br>
              <a:rPr lang="en-US" sz="1350" dirty="0">
                <a:solidFill>
                  <a:prstClr val="black"/>
                </a:solidFill>
              </a:rPr>
            </a:br>
            <a:endParaRPr lang="sv-SE" sz="1350" dirty="0">
              <a:solidFill>
                <a:prstClr val="black"/>
              </a:solidFill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655608" y="1311216"/>
            <a:ext cx="8281357" cy="524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>
                <a:solidFill>
                  <a:prstClr val="black"/>
                </a:solidFill>
              </a:rPr>
              <a:t>Minskning med 10 % (</a:t>
            </a:r>
            <a:r>
              <a:rPr lang="sv-SE" sz="2400" b="1" dirty="0" smtClean="0">
                <a:solidFill>
                  <a:srgbClr val="FF0000"/>
                </a:solidFill>
              </a:rPr>
              <a:t>500</a:t>
            </a:r>
            <a:r>
              <a:rPr lang="sv-SE" sz="2400" dirty="0" smtClean="0">
                <a:solidFill>
                  <a:prstClr val="black"/>
                </a:solidFill>
              </a:rPr>
              <a:t> bilar röd yta) leder till att</a:t>
            </a:r>
          </a:p>
          <a:p>
            <a:endParaRPr lang="sv-SE" sz="2400" dirty="0" smtClean="0">
              <a:solidFill>
                <a:prstClr val="black"/>
              </a:solidFill>
            </a:endParaRPr>
          </a:p>
          <a:p>
            <a:endParaRPr lang="sv-SE" sz="2400" dirty="0">
              <a:solidFill>
                <a:prstClr val="black"/>
              </a:solidFill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sv-SE" sz="2400" dirty="0">
                <a:solidFill>
                  <a:prstClr val="black"/>
                </a:solidFill>
              </a:rPr>
              <a:t>Morgontrafiken </a:t>
            </a:r>
            <a:r>
              <a:rPr lang="sv-SE" sz="2400" dirty="0" smtClean="0">
                <a:solidFill>
                  <a:prstClr val="black"/>
                </a:solidFill>
              </a:rPr>
              <a:t>flyter i över</a:t>
            </a:r>
          </a:p>
          <a:p>
            <a:pPr>
              <a:lnSpc>
                <a:spcPct val="120000"/>
              </a:lnSpc>
            </a:pPr>
            <a:r>
              <a:rPr lang="sv-SE" sz="2400" dirty="0">
                <a:solidFill>
                  <a:prstClr val="black"/>
                </a:solidFill>
              </a:rPr>
              <a:t> </a:t>
            </a:r>
            <a:r>
              <a:rPr lang="sv-SE" sz="2400" dirty="0" smtClean="0">
                <a:solidFill>
                  <a:prstClr val="black"/>
                </a:solidFill>
              </a:rPr>
              <a:t>   70 </a:t>
            </a:r>
            <a:r>
              <a:rPr lang="sv-SE" sz="2400" dirty="0">
                <a:solidFill>
                  <a:prstClr val="black"/>
                </a:solidFill>
              </a:rPr>
              <a:t>i stället för 20–30 </a:t>
            </a:r>
            <a:r>
              <a:rPr lang="sv-SE" sz="2400" dirty="0" smtClean="0">
                <a:solidFill>
                  <a:prstClr val="black"/>
                </a:solidFill>
              </a:rPr>
              <a:t>km/h</a:t>
            </a:r>
            <a:endParaRPr lang="sv-SE" sz="2400" dirty="0" smtClean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</a:pPr>
            <a:endParaRPr lang="sv-SE" sz="2400" dirty="0"/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sv-SE" sz="2400" dirty="0" smtClean="0">
                <a:solidFill>
                  <a:prstClr val="black"/>
                </a:solidFill>
              </a:rPr>
              <a:t>Ytterligare </a:t>
            </a:r>
            <a:r>
              <a:rPr lang="sv-SE" sz="2400" b="1" dirty="0" smtClean="0">
                <a:solidFill>
                  <a:srgbClr val="00B050"/>
                </a:solidFill>
              </a:rPr>
              <a:t>8 000 </a:t>
            </a:r>
          </a:p>
          <a:p>
            <a:pPr>
              <a:lnSpc>
                <a:spcPct val="120000"/>
              </a:lnSpc>
            </a:pPr>
            <a:r>
              <a:rPr lang="sv-SE" sz="2400" dirty="0">
                <a:solidFill>
                  <a:prstClr val="black"/>
                </a:solidFill>
              </a:rPr>
              <a:t> </a:t>
            </a:r>
            <a:r>
              <a:rPr lang="sv-SE" sz="2400" dirty="0" smtClean="0">
                <a:solidFill>
                  <a:prstClr val="black"/>
                </a:solidFill>
              </a:rPr>
              <a:t>    bilar (grön </a:t>
            </a:r>
            <a:r>
              <a:rPr lang="sv-SE" sz="2400" dirty="0">
                <a:solidFill>
                  <a:prstClr val="black"/>
                </a:solidFill>
              </a:rPr>
              <a:t>yta) kommer </a:t>
            </a:r>
            <a:endParaRPr lang="sv-SE" sz="2400" dirty="0" smtClean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</a:pPr>
            <a:r>
              <a:rPr lang="sv-SE" sz="2400" dirty="0">
                <a:solidFill>
                  <a:prstClr val="black"/>
                </a:solidFill>
              </a:rPr>
              <a:t> </a:t>
            </a:r>
            <a:r>
              <a:rPr lang="sv-SE" sz="2400" dirty="0" smtClean="0">
                <a:solidFill>
                  <a:prstClr val="black"/>
                </a:solidFill>
              </a:rPr>
              <a:t>    </a:t>
            </a:r>
            <a:r>
              <a:rPr lang="sv-SE" sz="2400" dirty="0">
                <a:solidFill>
                  <a:prstClr val="black"/>
                </a:solidFill>
              </a:rPr>
              <a:t>fram </a:t>
            </a:r>
            <a:r>
              <a:rPr lang="sv-SE" sz="2400" b="1" dirty="0">
                <a:solidFill>
                  <a:prstClr val="black"/>
                </a:solidFill>
              </a:rPr>
              <a:t>snabbare</a:t>
            </a:r>
            <a:r>
              <a:rPr lang="sv-SE" sz="2400" dirty="0">
                <a:solidFill>
                  <a:prstClr val="black"/>
                </a:solidFill>
              </a:rPr>
              <a:t> i </a:t>
            </a:r>
            <a:r>
              <a:rPr lang="sv-SE" sz="2400" dirty="0" smtClean="0">
                <a:solidFill>
                  <a:prstClr val="black"/>
                </a:solidFill>
              </a:rPr>
              <a:t>rusningen</a:t>
            </a:r>
            <a:endParaRPr lang="sv-SE" sz="2400" dirty="0" smtClean="0"/>
          </a:p>
          <a:p>
            <a:r>
              <a:rPr lang="sv-SE" sz="2400" dirty="0">
                <a:solidFill>
                  <a:srgbClr val="FF0000"/>
                </a:solidFill>
              </a:rPr>
              <a:t>	</a:t>
            </a:r>
            <a:r>
              <a:rPr lang="sv-SE" sz="2400" dirty="0" smtClean="0">
                <a:solidFill>
                  <a:srgbClr val="FF0000"/>
                </a:solidFill>
              </a:rPr>
              <a:t>				       </a:t>
            </a:r>
          </a:p>
          <a:p>
            <a:r>
              <a:rPr lang="sv-SE" sz="2400" dirty="0">
                <a:solidFill>
                  <a:srgbClr val="FF0000"/>
                </a:solidFill>
              </a:rPr>
              <a:t>	</a:t>
            </a:r>
            <a:r>
              <a:rPr lang="sv-SE" sz="2400" dirty="0" smtClean="0">
                <a:solidFill>
                  <a:srgbClr val="FF0000"/>
                </a:solidFill>
              </a:rPr>
              <a:t>				   </a:t>
            </a:r>
            <a:r>
              <a:rPr lang="sv-SE" sz="1200" dirty="0" smtClean="0"/>
              <a:t>Blommensbergsbron norrut höstvardag</a:t>
            </a:r>
          </a:p>
          <a:p>
            <a:endParaRPr lang="sv-SE" sz="2400" dirty="0" smtClean="0"/>
          </a:p>
          <a:p>
            <a:endParaRPr lang="sv-SE" dirty="0">
              <a:solidFill>
                <a:prstClr val="black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653" y="1900988"/>
            <a:ext cx="4323347" cy="314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41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653" y="-196853"/>
            <a:ext cx="4323347" cy="155745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19465" y="922421"/>
            <a:ext cx="7209317" cy="465220"/>
          </a:xfrm>
        </p:spPr>
        <p:txBody>
          <a:bodyPr/>
          <a:lstStyle/>
          <a:p>
            <a:r>
              <a:rPr lang="sv-SE" dirty="0" smtClean="0"/>
              <a:t>Tjänsteperspektivet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443023" y="1572126"/>
            <a:ext cx="7325817" cy="4363453"/>
          </a:xfrm>
        </p:spPr>
        <p:txBody>
          <a:bodyPr>
            <a:noAutofit/>
          </a:bodyPr>
          <a:lstStyle/>
          <a:p>
            <a:pPr marL="257175" indent="-257175">
              <a:lnSpc>
                <a:spcPct val="9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v-S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Tjänsten: förflyttning av människor och gods som skapar </a:t>
            </a:r>
            <a:r>
              <a:rPr lang="sv-SE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tillgänglighet</a:t>
            </a:r>
            <a:endParaRPr lang="sv-SE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9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sv-SE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9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v-S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Nu: osäkerhet om restid, byten och </a:t>
            </a:r>
            <a:r>
              <a:rPr lang="sv-SE" dirty="0">
                <a:ea typeface="Calibri" panose="020F0502020204030204" pitchFamily="34" charset="0"/>
                <a:cs typeface="Times New Roman" panose="02020603050405020304" pitchFamily="18" charset="0"/>
              </a:rPr>
              <a:t>bekvämlighet = Låg </a:t>
            </a:r>
            <a:r>
              <a:rPr lang="sv-S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kvalité</a:t>
            </a:r>
            <a:endParaRPr lang="sv-SE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9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sv-SE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sv-SE" dirty="0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sv-S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många branscher</a:t>
            </a:r>
          </a:p>
          <a:p>
            <a:pPr marL="257175" indent="-257175">
              <a:lnSpc>
                <a:spcPct val="9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v-SE" dirty="0">
                <a:ea typeface="Calibri" panose="020F0502020204030204" pitchFamily="34" charset="0"/>
                <a:cs typeface="Times New Roman" panose="02020603050405020304" pitchFamily="18" charset="0"/>
              </a:rPr>
              <a:t>Snabb utveckling av digitala tjänster med realtidsinformation </a:t>
            </a:r>
            <a:r>
              <a:rPr lang="sv-S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-guidning och -betalning</a:t>
            </a:r>
            <a:r>
              <a:rPr lang="sv-SE" dirty="0">
                <a:ea typeface="Calibri" panose="020F0502020204030204" pitchFamily="34" charset="0"/>
                <a:cs typeface="Times New Roman" panose="02020603050405020304" pitchFamily="18" charset="0"/>
              </a:rPr>
              <a:t>. Erbjudanden </a:t>
            </a:r>
            <a:r>
              <a:rPr lang="sv-S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när </a:t>
            </a:r>
            <a:r>
              <a:rPr lang="sv-SE" dirty="0">
                <a:ea typeface="Calibri" panose="020F0502020204030204" pitchFamily="34" charset="0"/>
                <a:cs typeface="Times New Roman" panose="02020603050405020304" pitchFamily="18" charset="0"/>
              </a:rPr>
              <a:t>och där de har störst </a:t>
            </a:r>
            <a:r>
              <a:rPr lang="sv-S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värde</a:t>
            </a:r>
            <a:r>
              <a:rPr lang="sv-SE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v-SE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v-SE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9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v-S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Individualiserade relationer </a:t>
            </a:r>
            <a:r>
              <a:rPr lang="sv-S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leverantör–användare </a:t>
            </a:r>
            <a:endParaRPr lang="sv-SE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9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sv-SE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9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v-S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Användarna de värdefullaste resurserna: </a:t>
            </a:r>
            <a:r>
              <a:rPr lang="sv-SE" dirty="0">
                <a:ea typeface="Calibri" panose="020F0502020204030204" pitchFamily="34" charset="0"/>
                <a:cs typeface="Times New Roman" panose="02020603050405020304" pitchFamily="18" charset="0"/>
              </a:rPr>
              <a:t>informationskällor, </a:t>
            </a:r>
            <a:r>
              <a:rPr lang="sv-S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entusiaster, medproducenter </a:t>
            </a:r>
            <a:r>
              <a:rPr lang="sv-SE" dirty="0">
                <a:ea typeface="Calibri" panose="020F0502020204030204" pitchFamily="34" charset="0"/>
                <a:cs typeface="Times New Roman" panose="02020603050405020304" pitchFamily="18" charset="0"/>
              </a:rPr>
              <a:t>och ”sensorer</a:t>
            </a:r>
            <a:r>
              <a:rPr lang="sv-S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sv-S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sv-SE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sv-S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sv-S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sv-SE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sv-SE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99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73068" y="804088"/>
            <a:ext cx="6935788" cy="836763"/>
          </a:xfrm>
        </p:spPr>
        <p:txBody>
          <a:bodyPr/>
          <a:lstStyle/>
          <a:p>
            <a:r>
              <a:rPr lang="sv-SE" sz="2400" dirty="0" smtClean="0"/>
              <a:t>Så kan plattformen fungera</a:t>
            </a:r>
            <a:endParaRPr lang="sv-SE" sz="2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97280" y="1591056"/>
            <a:ext cx="6787263" cy="4508698"/>
          </a:xfrm>
        </p:spPr>
        <p:txBody>
          <a:bodyPr>
            <a:noAutofit/>
          </a:bodyPr>
          <a:lstStyle/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Arial"/>
              <a:buChar char="•"/>
            </a:pPr>
            <a:r>
              <a:rPr lang="sv-SE" sz="2600" dirty="0" smtClean="0"/>
              <a:t>Pålitlig</a:t>
            </a:r>
            <a:r>
              <a:rPr lang="sv-SE" sz="2600" dirty="0" smtClean="0"/>
              <a:t>, uppdaterad information: alternativa färdsätt (också gång, cykel, samåkning, P-plats), restider, pris och ev. resefria alternativ.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Arial"/>
              <a:buChar char="•"/>
            </a:pPr>
            <a:r>
              <a:rPr lang="sv-SE" sz="2600" dirty="0" smtClean="0"/>
              <a:t>Val av alternativ </a:t>
            </a:r>
            <a:r>
              <a:rPr lang="sv-SE" sz="2600" dirty="0" smtClean="0">
                <a:sym typeface="Wingdings" panose="05000000000000000000" pitchFamily="2" charset="2"/>
              </a:rPr>
              <a:t></a:t>
            </a:r>
            <a:r>
              <a:rPr lang="sv-SE" sz="2600" dirty="0" smtClean="0"/>
              <a:t> avtal med leverantör. Kostnaden bokas på trafikantens konto.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Arial"/>
              <a:buChar char="•"/>
            </a:pPr>
            <a:r>
              <a:rPr lang="sv-SE" sz="2600" dirty="0" smtClean="0"/>
              <a:t>Bruksanvisning: guidning under hela resan i alla transportslag, beslutsförslag och ev. ersättningstrafik vid störningar.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Arial"/>
              <a:buChar char="•"/>
            </a:pPr>
            <a:r>
              <a:rPr lang="sv-SE" sz="2600" dirty="0" smtClean="0"/>
              <a:t>Automatisk kompensation vid felleverans.</a:t>
            </a:r>
            <a:endParaRPr lang="sv-SE" sz="26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/>
          <a:srcRect l="14575" t="2420" r="14427" b="2701"/>
          <a:stretch/>
        </p:blipFill>
        <p:spPr>
          <a:xfrm>
            <a:off x="6729663" y="-16041"/>
            <a:ext cx="2398295" cy="165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0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60456" y="344905"/>
            <a:ext cx="6935788" cy="10266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Trafikanternas </a:t>
            </a:r>
            <a:r>
              <a:rPr lang="sv-SE" sz="2800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uppoffringar</a:t>
            </a:r>
            <a:r>
              <a:rPr lang="sv-SE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och </a:t>
            </a:r>
            <a:br>
              <a:rPr lang="sv-SE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2800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vinster</a:t>
            </a:r>
            <a:r>
              <a:rPr lang="sv-SE" sz="2800" b="0" dirty="0" smtClean="0">
                <a:cs typeface="Verdana"/>
              </a:rPr>
              <a:t/>
            </a:r>
            <a:br>
              <a:rPr lang="sv-SE" sz="2800" b="0" dirty="0" smtClean="0">
                <a:cs typeface="Verdana"/>
              </a:rPr>
            </a:br>
            <a:endParaRPr lang="sv-SE" sz="2800" b="0" dirty="0">
              <a:cs typeface="Verdana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423358" y="1291390"/>
            <a:ext cx="7014586" cy="5691564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v-SE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Sökningar </a:t>
            </a:r>
            <a:r>
              <a:rPr lang="sv-SE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och förflyttningar loggas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sv-SE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enligt </a:t>
            </a:r>
            <a:r>
              <a:rPr lang="sv-SE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informerat samtycke</a:t>
            </a:r>
            <a:endParaRPr lang="sv-SE" dirty="0" smtClean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sv-SE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Högre avgifter vid hög efterfrågan och hotad </a:t>
            </a:r>
            <a:r>
              <a:rPr lang="sv-SE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miljö</a:t>
            </a:r>
            <a:endParaRPr lang="sv-SE" dirty="0" smtClean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sv-SE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Ökad pålitlighet och valfrihet</a:t>
            </a:r>
            <a:r>
              <a:rPr lang="sv-SE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omedelbart tillgängliga </a:t>
            </a:r>
            <a:r>
              <a:rPr lang="sv-SE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alternativ</a:t>
            </a:r>
            <a:endParaRPr lang="sv-SE" dirty="0" smtClean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sv-SE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Mindre trängsel, lägre </a:t>
            </a:r>
            <a:r>
              <a:rPr lang="sv-SE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kostnader, minskat biltvång</a:t>
            </a:r>
            <a:endParaRPr lang="sv-SE" dirty="0" smtClean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v-SE" sz="2400" b="1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sv-SE" sz="24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som inte </a:t>
            </a:r>
            <a:r>
              <a:rPr lang="sv-SE" sz="2400" b="1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kan/vill </a:t>
            </a:r>
            <a:r>
              <a:rPr lang="sv-SE" sz="24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delta reser som idag </a:t>
            </a:r>
            <a:endParaRPr lang="sv-SE" sz="2400" b="1" dirty="0" smtClean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0"/>
              </a:spcBef>
            </a:pPr>
            <a:r>
              <a:rPr lang="sv-SE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i </a:t>
            </a:r>
            <a:r>
              <a:rPr lang="sv-SE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 gynnsammare </a:t>
            </a:r>
            <a:r>
              <a:rPr lang="sv-SE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trafiksituation.</a:t>
            </a:r>
            <a:r>
              <a:rPr lang="sv-SE" sz="3000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Maxpris</a:t>
            </a:r>
            <a:endParaRPr lang="sv-SE" dirty="0" smtClean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600"/>
              </a:spcAft>
            </a:pPr>
            <a:endParaRPr lang="sv-SE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056" y="67242"/>
            <a:ext cx="1837944" cy="182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9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79621" y="778043"/>
            <a:ext cx="7700211" cy="62564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Vinster i städer med Digital Transportplattform</a:t>
            </a:r>
            <a:r>
              <a:rPr lang="sv-SE" sz="2800" b="0" dirty="0" smtClean="0">
                <a:cs typeface="Verdana"/>
              </a:rPr>
              <a:t/>
            </a:r>
            <a:br>
              <a:rPr lang="sv-SE" sz="2800" b="0" dirty="0" smtClean="0">
                <a:cs typeface="Verdana"/>
              </a:rPr>
            </a:br>
            <a:endParaRPr lang="sv-SE" sz="2800" b="0" dirty="0">
              <a:cs typeface="Verdana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88136" y="1427747"/>
            <a:ext cx="7790688" cy="4346993"/>
          </a:xfrm>
        </p:spPr>
        <p:txBody>
          <a:bodyPr>
            <a:noAutofit/>
          </a:bodyPr>
          <a:lstStyle/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sv-S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Effektivt </a:t>
            </a:r>
            <a:r>
              <a:rPr lang="sv-S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och miljövänligt använd infrastruktur, </a:t>
            </a:r>
            <a:r>
              <a:rPr lang="sv-S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möjligt gynna </a:t>
            </a:r>
            <a:r>
              <a:rPr lang="sv-S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kapacitetsstarka transportslag, </a:t>
            </a:r>
            <a:r>
              <a:rPr lang="sv-S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nyttotrafik och att hantera </a:t>
            </a:r>
            <a:r>
              <a:rPr lang="sv-S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autonoma </a:t>
            </a:r>
            <a:r>
              <a:rPr lang="sv-S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fordon</a:t>
            </a:r>
            <a:endParaRPr lang="sv-SE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sv-S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Ger stadsbor</a:t>
            </a:r>
            <a:r>
              <a:rPr lang="sv-SE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v-S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besökare, företag </a:t>
            </a:r>
            <a:r>
              <a:rPr lang="sv-SE" dirty="0">
                <a:ea typeface="Calibri" panose="020F0502020204030204" pitchFamily="34" charset="0"/>
                <a:cs typeface="Times New Roman" panose="02020603050405020304" pitchFamily="18" charset="0"/>
              </a:rPr>
              <a:t>dramatiskt ökad </a:t>
            </a:r>
            <a:r>
              <a:rPr lang="sv-S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tillgänglighet</a:t>
            </a:r>
            <a:endParaRPr lang="sv-SE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sv-S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Kraftigt </a:t>
            </a:r>
            <a:r>
              <a:rPr lang="sv-SE" dirty="0">
                <a:ea typeface="Calibri" panose="020F0502020204030204" pitchFamily="34" charset="0"/>
                <a:cs typeface="Times New Roman" panose="02020603050405020304" pitchFamily="18" charset="0"/>
              </a:rPr>
              <a:t>minskade kostnader för investeringar i </a:t>
            </a:r>
            <a:r>
              <a:rPr lang="sv-S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och drift av infrastruktur, fordon och </a:t>
            </a:r>
            <a:r>
              <a:rPr lang="sv-S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byggnader</a:t>
            </a:r>
            <a:endParaRPr lang="sv-SE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sv-S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Näringslivet gynnas av öppen digital plattform: </a:t>
            </a:r>
            <a:r>
              <a:rPr lang="sv-SE" dirty="0">
                <a:ea typeface="Calibri" panose="020F0502020204030204" pitchFamily="34" charset="0"/>
                <a:cs typeface="Times New Roman" panose="02020603050405020304" pitchFamily="18" charset="0"/>
              </a:rPr>
              <a:t>producenter, mellanhänder, tredjepartsaktörer, </a:t>
            </a:r>
            <a:r>
              <a:rPr lang="sv-S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konsumenter – unikt ekosystem för nya tillämpningar, samarbeten och </a:t>
            </a:r>
            <a:r>
              <a:rPr lang="sv-S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tilläggstjänster</a:t>
            </a:r>
            <a:endParaRPr lang="sv-SE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sv-S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0"/>
              </a:spcBef>
            </a:pPr>
            <a:endParaRPr lang="sv-SE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3941" y="5350011"/>
            <a:ext cx="2712564" cy="162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13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60456" y="1005091"/>
            <a:ext cx="7281792" cy="668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Möjligt genom att</a:t>
            </a:r>
            <a:r>
              <a:rPr lang="sv-SE" sz="2800" b="0" dirty="0" smtClean="0">
                <a:cs typeface="Verdana"/>
              </a:rPr>
              <a:t/>
            </a:r>
            <a:br>
              <a:rPr lang="sv-SE" sz="2800" b="0" dirty="0" smtClean="0">
                <a:cs typeface="Verdana"/>
              </a:rPr>
            </a:br>
            <a:endParaRPr lang="sv-SE" sz="2800" b="0" dirty="0">
              <a:cs typeface="Verdana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88136" y="1719072"/>
            <a:ext cx="7708392" cy="4055668"/>
          </a:xfrm>
        </p:spPr>
        <p:txBody>
          <a:bodyPr>
            <a:noAutofit/>
          </a:bodyPr>
          <a:lstStyle/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sv-S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Trängsel och köer kan </a:t>
            </a:r>
            <a:r>
              <a:rPr lang="sv-S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förutses</a:t>
            </a:r>
            <a:endParaRPr lang="sv-SE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sv-S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Med dynamisk prissättning </a:t>
            </a:r>
            <a:r>
              <a:rPr lang="sv-S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försvinner (</a:t>
            </a:r>
            <a:r>
              <a:rPr lang="sv-S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eller </a:t>
            </a:r>
            <a:r>
              <a:rPr lang="sv-S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minskar) dessa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sv-S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Bussar </a:t>
            </a:r>
            <a:r>
              <a:rPr lang="sv-S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och nyttotrafiken kommer </a:t>
            </a:r>
            <a:r>
              <a:rPr lang="sv-S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fram</a:t>
            </a:r>
            <a:endParaRPr lang="sv-SE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sv-S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Tidsprognoser </a:t>
            </a:r>
            <a:r>
              <a:rPr lang="sv-S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och prissättning blir </a:t>
            </a:r>
            <a:r>
              <a:rPr lang="sv-S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säkrare</a:t>
            </a:r>
            <a:endParaRPr lang="sv-SE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sv-S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Ju mer plattformen används desto bättre blir information och prissättning. Självförstärkande </a:t>
            </a:r>
            <a:r>
              <a:rPr lang="sv-S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process</a:t>
            </a:r>
            <a:endParaRPr lang="sv-S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0"/>
              </a:spcBef>
            </a:pPr>
            <a:endParaRPr lang="sv-SE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/>
          <a:srcRect l="14308" t="17734" r="17766" b="13997"/>
          <a:stretch/>
        </p:blipFill>
        <p:spPr>
          <a:xfrm>
            <a:off x="7010399" y="4754547"/>
            <a:ext cx="2133601" cy="217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9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 smtClean="0"/>
              <a:t>Stockholm har unik chans</a:t>
            </a: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19250" y="2295143"/>
            <a:ext cx="7277862" cy="336588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Det finns mycket ledig kapacitet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Uppkopplad datakraft finns överallt, hos trafikanter, fordon och i infrastrukturen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Stockholm är en lagom stor liten storstad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Många stockholmare är digitala pionjärer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Här finns många avancerade data- och tjänsteutvecklingsföretag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Det finns redan en skatt/avgift för användning av väg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Tekniken finns, men inte regelverk och organisation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/>
          <a:srcRect l="23052" t="1229"/>
          <a:stretch/>
        </p:blipFill>
        <p:spPr>
          <a:xfrm>
            <a:off x="6208294" y="0"/>
            <a:ext cx="2935705" cy="204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3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60455" y="868122"/>
            <a:ext cx="7331753" cy="668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Utmaningar – de äger problemet!</a:t>
            </a:r>
            <a:r>
              <a:rPr lang="sv-SE" b="0" dirty="0" smtClean="0">
                <a:cs typeface="Verdana"/>
              </a:rPr>
              <a:t/>
            </a:r>
            <a:br>
              <a:rPr lang="sv-SE" b="0" dirty="0" smtClean="0">
                <a:cs typeface="Verdana"/>
              </a:rPr>
            </a:br>
            <a:endParaRPr lang="sv-SE" b="0" dirty="0">
              <a:cs typeface="Verdana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449238" y="1545337"/>
            <a:ext cx="6571815" cy="443034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v-SE" dirty="0" smtClean="0"/>
              <a:t>Nyckelaktörer: </a:t>
            </a:r>
            <a:r>
              <a:rPr lang="sv-SE" dirty="0" smtClean="0"/>
              <a:t>de </a:t>
            </a:r>
            <a:r>
              <a:rPr lang="sv-SE" dirty="0"/>
              <a:t>som kontrollerar </a:t>
            </a:r>
            <a:r>
              <a:rPr lang="sv-SE" dirty="0" smtClean="0"/>
              <a:t>infrastrukturen – </a:t>
            </a:r>
            <a:br>
              <a:rPr lang="sv-SE" dirty="0" smtClean="0"/>
            </a:br>
            <a:r>
              <a:rPr lang="sv-SE" dirty="0" smtClean="0"/>
              <a:t>vägar</a:t>
            </a:r>
            <a:r>
              <a:rPr lang="sv-SE" dirty="0"/>
              <a:t>, gator, p-platser och </a:t>
            </a:r>
            <a:r>
              <a:rPr lang="sv-SE" dirty="0" smtClean="0"/>
              <a:t>kollektivtrafik</a:t>
            </a:r>
            <a:br>
              <a:rPr lang="sv-SE" dirty="0" smtClean="0"/>
            </a:br>
            <a:endParaRPr lang="sv-SE" dirty="0" smtClean="0"/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v-SE" dirty="0" smtClean="0"/>
              <a:t>Behövs </a:t>
            </a:r>
            <a:r>
              <a:rPr lang="sv-SE" dirty="0"/>
              <a:t>en ny gemensam </a:t>
            </a:r>
            <a:r>
              <a:rPr lang="sv-SE" dirty="0" smtClean="0"/>
              <a:t>organisation </a:t>
            </a:r>
            <a:r>
              <a:rPr lang="sv-SE" dirty="0"/>
              <a:t>för Digital </a:t>
            </a:r>
            <a:r>
              <a:rPr lang="sv-SE" dirty="0" err="1" smtClean="0"/>
              <a:t>Transportpattform</a:t>
            </a:r>
            <a:r>
              <a:rPr lang="sv-SE" dirty="0" smtClean="0"/>
              <a:t> </a:t>
            </a:r>
            <a:r>
              <a:rPr lang="sv-SE" dirty="0"/>
              <a:t>Stockholm</a:t>
            </a:r>
            <a:r>
              <a:rPr lang="sv-SE" dirty="0" smtClean="0"/>
              <a:t>?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sv-SE" dirty="0"/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v-SE" dirty="0" smtClean="0"/>
              <a:t>Riksdag och regering har </a:t>
            </a:r>
            <a:r>
              <a:rPr lang="sv-SE" dirty="0" smtClean="0"/>
              <a:t>avgörandet</a:t>
            </a:r>
            <a:endParaRPr lang="sv-SE" dirty="0" smtClean="0"/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sv-SE" sz="2400" dirty="0" smtClean="0"/>
          </a:p>
          <a:p>
            <a:pPr marL="355600" lvl="2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sv-S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sv-SE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939" y="5192502"/>
            <a:ext cx="579170" cy="57917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1781" y="5218318"/>
            <a:ext cx="1859441" cy="682811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4482" y="5201646"/>
            <a:ext cx="457240" cy="560881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1280" y="5240755"/>
            <a:ext cx="499915" cy="499915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 rotWithShape="1">
          <a:blip r:embed="rId7"/>
          <a:srcRect r="85393" b="-410"/>
          <a:stretch/>
        </p:blipFill>
        <p:spPr>
          <a:xfrm>
            <a:off x="2227052" y="5246927"/>
            <a:ext cx="559279" cy="506892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8411" y="5179009"/>
            <a:ext cx="532698" cy="626154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28084" y="3553326"/>
            <a:ext cx="1582086" cy="417095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24800" y="3481137"/>
            <a:ext cx="775033" cy="60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6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Åtgärder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250" y="1618488"/>
            <a:ext cx="6935788" cy="4042537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sv-SE" dirty="0" smtClean="0"/>
              <a:t>Involvera innovations-, </a:t>
            </a:r>
            <a:r>
              <a:rPr lang="sv-SE" dirty="0"/>
              <a:t>digitaliserings-, </a:t>
            </a:r>
            <a:r>
              <a:rPr lang="sv-SE" dirty="0" smtClean="0"/>
              <a:t>energi-, närings- </a:t>
            </a:r>
            <a:r>
              <a:rPr lang="sv-SE" dirty="0"/>
              <a:t>och klimatpolitiken i arbetet med </a:t>
            </a:r>
            <a:r>
              <a:rPr lang="sv-SE" dirty="0" smtClean="0"/>
              <a:t>digital transportplattform</a:t>
            </a:r>
            <a:endParaRPr lang="sv-SE" dirty="0"/>
          </a:p>
          <a:p>
            <a:endParaRPr lang="sv-SE" dirty="0"/>
          </a:p>
          <a:p>
            <a:pPr marL="342900" indent="-342900">
              <a:buFont typeface="Arial"/>
              <a:buChar char="•"/>
            </a:pPr>
            <a:r>
              <a:rPr lang="sv-SE" dirty="0" smtClean="0"/>
              <a:t>Ge         i uppdrag att offensivt följa fyrstegsprincipen = pröva möjligheterna att lösa prognostiserade transportbehov utan ny infrastruktur och att finansiera sådana </a:t>
            </a:r>
            <a:r>
              <a:rPr lang="sv-SE" dirty="0" smtClean="0"/>
              <a:t>åtgärder</a:t>
            </a:r>
            <a:endParaRPr lang="sv-SE" dirty="0" smtClean="0"/>
          </a:p>
          <a:p>
            <a:pPr marL="342900" indent="-342900">
              <a:buFont typeface="Arial"/>
              <a:buChar char="•"/>
            </a:pPr>
            <a:endParaRPr lang="sv-S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Förskjut       s verksamhet från att bygga och förvalta infrastruktur till att leverera bastjänster i tillgänglighets- och </a:t>
            </a:r>
            <a:r>
              <a:rPr lang="sv-SE" dirty="0" smtClean="0"/>
              <a:t>mobilitetsbranscherna</a:t>
            </a:r>
            <a:endParaRPr lang="sv-S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4487" y="2393155"/>
            <a:ext cx="579170" cy="57917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/>
          <a:srcRect t="-1" r="17940" b="3892"/>
          <a:stretch/>
        </p:blipFill>
        <p:spPr>
          <a:xfrm>
            <a:off x="2859813" y="4085597"/>
            <a:ext cx="476946" cy="558594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4"/>
          <a:srcRect l="24514" t="37278" r="2950" b="1478"/>
          <a:stretch/>
        </p:blipFill>
        <p:spPr>
          <a:xfrm>
            <a:off x="4475747" y="0"/>
            <a:ext cx="4668253" cy="155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3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19249" y="982456"/>
            <a:ext cx="7115677" cy="668338"/>
          </a:xfrm>
        </p:spPr>
        <p:txBody>
          <a:bodyPr/>
          <a:lstStyle/>
          <a:p>
            <a:r>
              <a:rPr lang="sv-SE" dirty="0" smtClean="0"/>
              <a:t>Stockholm 21 århundradets </a:t>
            </a:r>
            <a:br>
              <a:rPr lang="sv-SE" dirty="0" smtClean="0"/>
            </a:br>
            <a:r>
              <a:rPr lang="sv-SE" dirty="0" smtClean="0"/>
              <a:t>innovativa klimatsmarta transporthuvudstad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Globalt: Växande </a:t>
            </a:r>
            <a:r>
              <a:rPr lang="sv-SE" sz="2400" dirty="0" smtClean="0"/>
              <a:t>städer </a:t>
            </a:r>
            <a:r>
              <a:rPr lang="sv-SE" sz="2400" dirty="0" smtClean="0"/>
              <a:t>lider </a:t>
            </a:r>
            <a:r>
              <a:rPr lang="sv-SE" sz="2400" dirty="0" smtClean="0"/>
              <a:t>av trafikinfarkt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Stockholm </a:t>
            </a:r>
            <a:r>
              <a:rPr lang="sv-SE" sz="2400" dirty="0"/>
              <a:t>först i världen med </a:t>
            </a:r>
            <a:r>
              <a:rPr lang="sv-SE" sz="2400" dirty="0" smtClean="0"/>
              <a:t>digital trafikplattform – lär av internetföretagen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Samarbete </a:t>
            </a:r>
            <a:r>
              <a:rPr lang="sv-SE" sz="2400" dirty="0" smtClean="0"/>
              <a:t>stat, landsting, kommuner, näringslivet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Expandera </a:t>
            </a:r>
            <a:r>
              <a:rPr lang="sv-SE" sz="2400" dirty="0" smtClean="0"/>
              <a:t>plattformen geografiskt </a:t>
            </a:r>
            <a:r>
              <a:rPr lang="sv-SE" sz="2400" dirty="0" smtClean="0"/>
              <a:t>när </a:t>
            </a:r>
            <a:r>
              <a:rPr lang="sv-SE" sz="2400" dirty="0" smtClean="0"/>
              <a:t>användningen ökar</a:t>
            </a:r>
            <a:endParaRPr lang="sv-S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 smtClean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/>
          <a:srcRect l="2093" t="9817" r="55974" b="9048"/>
          <a:stretch/>
        </p:blipFill>
        <p:spPr>
          <a:xfrm>
            <a:off x="6994358" y="0"/>
            <a:ext cx="2149642" cy="124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25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Åtgärder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250" y="2066544"/>
            <a:ext cx="6935788" cy="359448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Uppdatera utredningen </a:t>
            </a:r>
            <a:r>
              <a:rPr lang="sv-SE" i="1" dirty="0" smtClean="0"/>
              <a:t>Transportinformatik för Sverige </a:t>
            </a:r>
            <a:r>
              <a:rPr lang="sv-SE" dirty="0" smtClean="0"/>
              <a:t>(SOU 1996:186) till dagens läge gällande it- och </a:t>
            </a:r>
            <a:r>
              <a:rPr lang="sv-SE" dirty="0" smtClean="0"/>
              <a:t>tjänsteproduktion</a:t>
            </a:r>
            <a:endParaRPr lang="sv-S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Skapa ny organisation eller samman-</a:t>
            </a:r>
          </a:p>
          <a:p>
            <a:r>
              <a:rPr lang="sv-SE" dirty="0"/>
              <a:t> </a:t>
            </a:r>
            <a:r>
              <a:rPr lang="sv-SE" dirty="0" smtClean="0"/>
              <a:t>    koppla existerade så att planering, </a:t>
            </a:r>
          </a:p>
          <a:p>
            <a:r>
              <a:rPr lang="sv-SE" dirty="0" smtClean="0"/>
              <a:t>     beslut, finansiering och drift av alla </a:t>
            </a:r>
          </a:p>
          <a:p>
            <a:r>
              <a:rPr lang="sv-SE" dirty="0"/>
              <a:t> </a:t>
            </a:r>
            <a:r>
              <a:rPr lang="sv-SE" dirty="0" smtClean="0"/>
              <a:t>    transportslag kan ske </a:t>
            </a:r>
            <a:r>
              <a:rPr lang="sv-SE" dirty="0" smtClean="0"/>
              <a:t>samfällt</a:t>
            </a:r>
            <a:endParaRPr lang="sv-S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179" y="2875133"/>
            <a:ext cx="2598821" cy="398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60456" y="1005091"/>
            <a:ext cx="6935788" cy="668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Steg på vägen</a:t>
            </a:r>
            <a:r>
              <a:rPr lang="sv-SE" sz="2800" b="0" dirty="0" smtClean="0">
                <a:cs typeface="Verdana"/>
              </a:rPr>
              <a:t/>
            </a:r>
            <a:br>
              <a:rPr lang="sv-SE" sz="2800" b="0" dirty="0" smtClean="0">
                <a:cs typeface="Verdana"/>
              </a:rPr>
            </a:br>
            <a:endParaRPr lang="sv-SE" sz="2800" b="0" dirty="0">
              <a:cs typeface="Verdana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475117" y="2130292"/>
            <a:ext cx="6535027" cy="3653592"/>
          </a:xfrm>
        </p:spPr>
        <p:txBody>
          <a:bodyPr>
            <a:noAutofit/>
          </a:bodyPr>
          <a:lstStyle/>
          <a:p>
            <a:pPr marL="457200" indent="-457200">
              <a:lnSpc>
                <a:spcPct val="107000"/>
              </a:lnSpc>
              <a:spcAft>
                <a:spcPts val="600"/>
              </a:spcAft>
              <a:buAutoNum type="arabicPeriod"/>
            </a:pPr>
            <a:r>
              <a:rPr lang="sv-S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Försöksverksamhet med </a:t>
            </a:r>
            <a:r>
              <a:rPr lang="sv-SE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individualiserad</a:t>
            </a:r>
            <a:r>
              <a:rPr lang="sv-S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realtidsinformation till trafikanter i alla transportslag. Insamling av deltagarnas sökningar och förflyttningar.</a:t>
            </a:r>
          </a:p>
          <a:p>
            <a:pPr marL="457200" indent="-457200">
              <a:lnSpc>
                <a:spcPct val="107000"/>
              </a:lnSpc>
              <a:spcAft>
                <a:spcPts val="600"/>
              </a:spcAft>
              <a:buAutoNum type="arabicPeriod"/>
            </a:pPr>
            <a:r>
              <a:rPr lang="sv-S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Trängselskatt (-avgift) och kollektivtrafiktaxa varierar enligt fast schema och efter förväntad efterfrågan.</a:t>
            </a:r>
          </a:p>
          <a:p>
            <a:pPr marL="457200" indent="-457200">
              <a:lnSpc>
                <a:spcPct val="107000"/>
              </a:lnSpc>
              <a:spcAft>
                <a:spcPts val="600"/>
              </a:spcAft>
              <a:buAutoNum type="arabicPeriod"/>
            </a:pPr>
            <a:r>
              <a:rPr lang="sv-S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Dynamiska och samordnade priser på väg och i kollektivtrafik. Enhetlig trafikledning för alla trafikslag. 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sv-S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0"/>
              </a:spcBef>
            </a:pPr>
            <a:endParaRPr lang="sv-SE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307" y="0"/>
            <a:ext cx="4384694" cy="99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0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Digital transportplattform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0147" y="2066544"/>
            <a:ext cx="6974891" cy="3594481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Ett nytt sätt att tänka transporter. Det handlar om tillgänglighet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Erbjuder tjänster som sätter trafikanten i centrum med alternativ så attraktiva att det är svårt tro att de är möjliga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Potential att lösa tillgänglighets-, hållbarhets- och finansieringsproblem i stadstrafiken och transportsektorn generellt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Stadslivet går in i en ny era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En världsnyhet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/>
          <a:srcRect l="6500" t="5455" r="4114" b="5819"/>
          <a:stretch/>
        </p:blipFill>
        <p:spPr>
          <a:xfrm>
            <a:off x="6641432" y="0"/>
            <a:ext cx="2502568" cy="139731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9242" y="4315327"/>
            <a:ext cx="2574758" cy="257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9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1969" y="922421"/>
            <a:ext cx="6935788" cy="668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dirty="0" smtClean="0">
                <a:cs typeface="Verdana"/>
              </a:rPr>
              <a:t>Problem: transportsystemet är</a:t>
            </a:r>
            <a:r>
              <a:rPr lang="sv-SE" sz="2800" b="0" dirty="0" smtClean="0">
                <a:cs typeface="Verdana"/>
              </a:rPr>
              <a:t/>
            </a:r>
            <a:br>
              <a:rPr lang="sv-SE" sz="2800" b="0" dirty="0" smtClean="0">
                <a:cs typeface="Verdana"/>
              </a:rPr>
            </a:br>
            <a:endParaRPr lang="sv-SE" sz="2800" b="0" dirty="0">
              <a:cs typeface="Verdan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1215" y="1816100"/>
            <a:ext cx="7243823" cy="4006730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endParaRPr lang="sv-SE" sz="3200" dirty="0" smtClean="0"/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sv-SE" dirty="0" smtClean="0"/>
              <a:t>Ineffektivt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sv-SE" dirty="0" smtClean="0"/>
              <a:t>Opålitligt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sv-SE" dirty="0" smtClean="0"/>
              <a:t>Miljöfarligt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sv-SE" dirty="0" smtClean="0"/>
              <a:t>Svårfinansierat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sv-SE" dirty="0" smtClean="0"/>
              <a:t>Orättvist</a:t>
            </a:r>
            <a:endParaRPr lang="sv-SE" dirty="0" smtClean="0"/>
          </a:p>
          <a:p>
            <a:pPr>
              <a:lnSpc>
                <a:spcPct val="120000"/>
              </a:lnSpc>
            </a:pPr>
            <a:endParaRPr lang="sv-SE" sz="3200" dirty="0" smtClean="0"/>
          </a:p>
          <a:p>
            <a:pPr>
              <a:lnSpc>
                <a:spcPct val="120000"/>
              </a:lnSpc>
            </a:pPr>
            <a:r>
              <a:rPr lang="sv-SE" sz="3200" dirty="0"/>
              <a:t> </a:t>
            </a:r>
            <a:r>
              <a:rPr lang="sv-SE" sz="3200" dirty="0" smtClean="0"/>
              <a:t>  </a:t>
            </a:r>
          </a:p>
          <a:p>
            <a:pPr>
              <a:lnSpc>
                <a:spcPct val="120000"/>
              </a:lnSpc>
            </a:pPr>
            <a:endParaRPr lang="en-GB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7104" y="1828799"/>
            <a:ext cx="5356896" cy="300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02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Utgångspunkter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Helt nya möjligheter i en uppkopplade värld</a:t>
            </a:r>
          </a:p>
          <a:p>
            <a:endParaRPr lang="sv-SE" dirty="0"/>
          </a:p>
          <a:p>
            <a:r>
              <a:rPr lang="sv-SE" dirty="0" smtClean="0"/>
              <a:t>Stor ledig kapacitet i Stockholmstrafiken både i infrastruktur och fordonsflotta</a:t>
            </a:r>
          </a:p>
          <a:p>
            <a:endParaRPr lang="sv-SE" dirty="0"/>
          </a:p>
          <a:p>
            <a:r>
              <a:rPr lang="sv-SE" dirty="0" smtClean="0"/>
              <a:t>Tjänsteperspektiv på såväl person- som godstransporter öppnar för helt nya tankesätt och lösningar. Det handlar om tillgänglighet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296" y="0"/>
            <a:ext cx="3195705" cy="1941095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663" y="4609583"/>
            <a:ext cx="3176337" cy="224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4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6084" y="64168"/>
            <a:ext cx="3706227" cy="190729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Detta händer </a:t>
            </a:r>
            <a:r>
              <a:rPr lang="sv-SE" dirty="0" smtClean="0"/>
              <a:t>nu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19250" y="1517904"/>
            <a:ext cx="7277862" cy="444398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Tjänster kan ersätta fysiska varor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Betalning för användning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Lediga resurser används, bland annat delandeekonomin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Information och erbjudanden i realtid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Produktdifferentiering och individualiserade avtal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Enormt antal beslut/fysiska rörelser kan samordnas i realtid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Digitala plattformar skapar </a:t>
            </a:r>
            <a:r>
              <a:rPr lang="sv-SE" dirty="0" err="1" smtClean="0"/>
              <a:t>disruptiva</a:t>
            </a:r>
            <a:r>
              <a:rPr lang="sv-SE" dirty="0" smtClean="0"/>
              <a:t> innovationer i många branscher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r>
              <a:rPr lang="sv-SE" sz="2600" b="1" dirty="0" smtClean="0"/>
              <a:t>Var finns transportsektorn i detta landskap?</a:t>
            </a:r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13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79550" y="3746499"/>
            <a:ext cx="6935788" cy="360362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267659" y="4242816"/>
            <a:ext cx="8876341" cy="2428232"/>
            <a:chOff x="267659" y="4098097"/>
            <a:chExt cx="8876341" cy="25729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4179" y="4865749"/>
              <a:ext cx="2146300" cy="99877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52786" y="4335494"/>
              <a:ext cx="2190151" cy="74926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17716" y="4399472"/>
              <a:ext cx="2065289" cy="151249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22166" y="5902205"/>
              <a:ext cx="4321834" cy="76884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03346" y="5137075"/>
              <a:ext cx="2019300" cy="83336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75775" y="4330460"/>
              <a:ext cx="1968225" cy="158783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67659" y="4098097"/>
              <a:ext cx="1803400" cy="725506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133855" y="1746504"/>
            <a:ext cx="72969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sv-SE" sz="2400" dirty="0" err="1" smtClean="0"/>
              <a:t>Appar</a:t>
            </a:r>
            <a:r>
              <a:rPr lang="sv-SE" sz="2400" dirty="0" smtClean="0"/>
              <a:t> optimerar på individ-, fordons- </a:t>
            </a:r>
            <a:br>
              <a:rPr lang="sv-SE" sz="2400" dirty="0" smtClean="0"/>
            </a:br>
            <a:r>
              <a:rPr lang="sv-SE" sz="2400" dirty="0" smtClean="0"/>
              <a:t>och företagsnivå – </a:t>
            </a:r>
            <a:r>
              <a:rPr lang="sv-SE" sz="2400" b="1" dirty="0" smtClean="0"/>
              <a:t>mikronivå</a:t>
            </a:r>
            <a:endParaRPr lang="sv-SE" sz="2400" b="1" dirty="0" smtClean="0"/>
          </a:p>
          <a:p>
            <a:pPr marL="285750" indent="-285750">
              <a:buFont typeface="Arial"/>
              <a:buChar char="•"/>
            </a:pPr>
            <a:r>
              <a:rPr lang="sv-SE" sz="2400" dirty="0" smtClean="0"/>
              <a:t>Inte på systemnivå – användningen av infrastrukturen och kollektivtrafiken – </a:t>
            </a:r>
            <a:r>
              <a:rPr lang="sv-SE" sz="2400" b="1" dirty="0" smtClean="0"/>
              <a:t>makronivå</a:t>
            </a:r>
            <a:endParaRPr lang="sv-SE" sz="2400" b="1" dirty="0" smtClean="0"/>
          </a:p>
          <a:p>
            <a:pPr marL="285750" indent="-285750">
              <a:buFont typeface="Arial"/>
              <a:buChar char="•"/>
            </a:pPr>
            <a:r>
              <a:rPr lang="sv-SE" sz="2400" dirty="0" smtClean="0"/>
              <a:t>Samspel mellan infrastruktur och fordon/trafikanter öppnar stora </a:t>
            </a:r>
            <a:r>
              <a:rPr lang="sv-SE" sz="2400" dirty="0" smtClean="0"/>
              <a:t>möjligheter</a:t>
            </a:r>
            <a:endParaRPr lang="sv-SE" sz="2400" dirty="0" smtClean="0"/>
          </a:p>
          <a:p>
            <a:pPr marL="285750" indent="-285750">
              <a:buFont typeface="Arial"/>
              <a:buChar char="•"/>
            </a:pPr>
            <a:endParaRPr lang="sv-SE" sz="2400" dirty="0" smtClean="0"/>
          </a:p>
          <a:p>
            <a:pPr marL="285750" indent="-285750">
              <a:buFont typeface="Arial"/>
              <a:buChar char="•"/>
            </a:pPr>
            <a:endParaRPr lang="sv-SE" sz="2400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365250" y="761998"/>
            <a:ext cx="6935788" cy="984505"/>
          </a:xfrm>
        </p:spPr>
        <p:txBody>
          <a:bodyPr/>
          <a:lstStyle/>
          <a:p>
            <a:r>
              <a:rPr lang="sv-SE" sz="2400" dirty="0" smtClean="0"/>
              <a:t>Fantastisk </a:t>
            </a:r>
            <a:r>
              <a:rPr lang="sv-SE" sz="2400" dirty="0"/>
              <a:t>utveckling av </a:t>
            </a:r>
            <a:r>
              <a:rPr lang="sv-SE" sz="2400" dirty="0" err="1" smtClean="0"/>
              <a:t>appar</a:t>
            </a:r>
            <a:r>
              <a:rPr lang="sv-SE" sz="2400" dirty="0" smtClean="0"/>
              <a:t>, men </a:t>
            </a:r>
            <a:r>
              <a:rPr lang="sv-SE" sz="2400" dirty="0"/>
              <a:t>med begränsningar</a:t>
            </a:r>
            <a:r>
              <a:rPr lang="sv-SE" sz="2800" dirty="0"/>
              <a:t/>
            </a:r>
            <a:br>
              <a:rPr lang="sv-SE" sz="2800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0648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73068" y="804088"/>
            <a:ext cx="6935788" cy="836763"/>
          </a:xfrm>
        </p:spPr>
        <p:txBody>
          <a:bodyPr/>
          <a:lstStyle/>
          <a:p>
            <a:r>
              <a:rPr lang="sv-SE" sz="2400" dirty="0"/>
              <a:t>O</a:t>
            </a:r>
            <a:r>
              <a:rPr lang="sv-SE" sz="2400" dirty="0" smtClean="0"/>
              <a:t>ptimering av infrastrukturen</a:t>
            </a:r>
            <a:endParaRPr lang="sv-SE" sz="2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595887" y="1676400"/>
            <a:ext cx="6425166" cy="4423354"/>
          </a:xfrm>
        </p:spPr>
        <p:txBody>
          <a:bodyPr>
            <a:noAutofit/>
          </a:bodyPr>
          <a:lstStyle/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Arial"/>
              <a:buChar char="•"/>
            </a:pPr>
            <a:r>
              <a:rPr lang="sv-SE" sz="2400" dirty="0" smtClean="0"/>
              <a:t>Modifiera </a:t>
            </a:r>
            <a:r>
              <a:rPr lang="sv-SE" sz="2400" dirty="0"/>
              <a:t>trafikanternas </a:t>
            </a:r>
            <a:r>
              <a:rPr lang="sv-SE" sz="2400" dirty="0" smtClean="0"/>
              <a:t>beslutssituation:  miljömässigt hållbara val stimuleras, minskar köer och trängsel och stimulerar </a:t>
            </a:r>
            <a:r>
              <a:rPr lang="sv-SE" sz="2400" dirty="0" smtClean="0"/>
              <a:t>samåkning</a:t>
            </a:r>
            <a:endParaRPr lang="sv-SE" sz="2400" dirty="0" smtClean="0"/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Arial"/>
              <a:buChar char="•"/>
            </a:pPr>
            <a:endParaRPr lang="sv-SE" sz="2400" dirty="0"/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Arial"/>
              <a:buChar char="•"/>
            </a:pPr>
            <a:r>
              <a:rPr lang="sv-SE" sz="2400" dirty="0" smtClean="0"/>
              <a:t>Varierat, samordnat pris </a:t>
            </a:r>
            <a:r>
              <a:rPr lang="sv-SE" sz="2400" dirty="0"/>
              <a:t>i </a:t>
            </a:r>
            <a:r>
              <a:rPr lang="sv-SE" sz="2400" dirty="0" smtClean="0"/>
              <a:t>tid/rum </a:t>
            </a:r>
            <a:r>
              <a:rPr lang="sv-SE" sz="2400" dirty="0"/>
              <a:t>för plats på väg, parkering, samåkning </a:t>
            </a:r>
            <a:r>
              <a:rPr lang="sv-SE" sz="2400" dirty="0" smtClean="0"/>
              <a:t>i </a:t>
            </a:r>
            <a:r>
              <a:rPr lang="sv-SE" sz="2400" dirty="0"/>
              <a:t>kollektivtrafiken </a:t>
            </a:r>
            <a:r>
              <a:rPr lang="sv-SE" sz="2400" dirty="0" smtClean="0"/>
              <a:t>– efterfrågan</a:t>
            </a:r>
            <a:r>
              <a:rPr lang="sv-SE" sz="2400" dirty="0"/>
              <a:t>, miljöhänsyn, </a:t>
            </a:r>
            <a:r>
              <a:rPr lang="sv-SE" sz="2400" dirty="0" smtClean="0"/>
              <a:t>transporträttvisa</a:t>
            </a:r>
            <a:endParaRPr lang="sv-SE" sz="2400" dirty="0" smtClean="0"/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Arial"/>
              <a:buChar char="•"/>
            </a:pPr>
            <a:endParaRPr lang="sv-SE" sz="2400" dirty="0"/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Arial"/>
              <a:buChar char="•"/>
            </a:pPr>
            <a:r>
              <a:rPr lang="sv-SE" sz="2400" dirty="0"/>
              <a:t>T</a:t>
            </a:r>
            <a:r>
              <a:rPr lang="sv-SE" sz="2400" dirty="0" smtClean="0"/>
              <a:t>rängselskatteförsöket: mer än </a:t>
            </a:r>
            <a:r>
              <a:rPr lang="sv-SE" sz="2400" dirty="0" smtClean="0"/>
              <a:t>hälften av bilister </a:t>
            </a:r>
            <a:r>
              <a:rPr lang="sv-SE" sz="2400" dirty="0" smtClean="0"/>
              <a:t>ovetande om att de ändrat </a:t>
            </a:r>
            <a:r>
              <a:rPr lang="sv-SE" sz="2400" dirty="0" smtClean="0"/>
              <a:t>beteende</a:t>
            </a:r>
            <a:endParaRPr lang="sv-SE" sz="24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872" y="0"/>
            <a:ext cx="2065421" cy="154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4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45257" y="1030055"/>
            <a:ext cx="6935788" cy="668338"/>
          </a:xfrm>
        </p:spPr>
        <p:txBody>
          <a:bodyPr/>
          <a:lstStyle/>
          <a:p>
            <a:r>
              <a:rPr lang="sv-SE" dirty="0" smtClean="0"/>
              <a:t>Digital Transportplattform vad är det?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544128" y="2312069"/>
            <a:ext cx="6676236" cy="3530948"/>
          </a:xfrm>
        </p:spPr>
        <p:txBody>
          <a:bodyPr>
            <a:no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sv-SE" b="1" dirty="0" smtClean="0"/>
              <a:t>Systemtänkande</a:t>
            </a:r>
            <a:r>
              <a:rPr lang="sv-SE" dirty="0" smtClean="0"/>
              <a:t>: alla transportslag och typer av resor och transporter påverkar </a:t>
            </a:r>
            <a:r>
              <a:rPr lang="sv-SE" dirty="0" smtClean="0"/>
              <a:t>varandra</a:t>
            </a:r>
            <a:endParaRPr lang="sv-SE" dirty="0" smtClean="0"/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sv-SE" dirty="0"/>
              <a:t>Trafikanter, fordon, företag och vägar är </a:t>
            </a:r>
            <a:r>
              <a:rPr lang="sv-SE" b="1" dirty="0" smtClean="0"/>
              <a:t>uppkopplade</a:t>
            </a:r>
            <a:endParaRPr lang="sv-SE" dirty="0" smtClean="0"/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sv-SE" b="1" dirty="0" smtClean="0"/>
              <a:t>Länkar </a:t>
            </a:r>
            <a:r>
              <a:rPr lang="sv-SE" b="1" dirty="0"/>
              <a:t>samman </a:t>
            </a:r>
            <a:r>
              <a:rPr lang="sv-SE" dirty="0" smtClean="0"/>
              <a:t>finansiering, beslut och </a:t>
            </a:r>
            <a:r>
              <a:rPr lang="sv-SE" dirty="0"/>
              <a:t>komponenter i trafiken </a:t>
            </a:r>
            <a:r>
              <a:rPr lang="sv-SE" b="1" dirty="0"/>
              <a:t>på ett </a:t>
            </a:r>
            <a:r>
              <a:rPr lang="sv-SE" b="1" dirty="0" smtClean="0"/>
              <a:t>nytt smart </a:t>
            </a:r>
            <a:r>
              <a:rPr lang="sv-SE" b="1" dirty="0" smtClean="0"/>
              <a:t>sätt</a:t>
            </a:r>
            <a:endParaRPr lang="sv-SE" b="1" dirty="0" smtClean="0"/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sv-SE" dirty="0" smtClean="0"/>
              <a:t>Öppen för producenter och användare enligt principen </a:t>
            </a:r>
            <a:r>
              <a:rPr lang="sv-SE" b="1" dirty="0" smtClean="0"/>
              <a:t>många till </a:t>
            </a:r>
            <a:r>
              <a:rPr lang="sv-SE" b="1" dirty="0" smtClean="0"/>
              <a:t>många</a:t>
            </a:r>
            <a:endParaRPr lang="sv-SE" dirty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endParaRPr lang="sv-SE" sz="2200" dirty="0" smtClean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916" y="4815030"/>
            <a:ext cx="4604084" cy="204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7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982456"/>
            <a:ext cx="7823518" cy="4705112"/>
          </a:xfrm>
        </p:spPr>
        <p:txBody>
          <a:bodyPr/>
          <a:lstStyle/>
          <a:p>
            <a:r>
              <a:rPr lang="sv-SE" dirty="0" smtClean="0">
                <a:cs typeface="Verdana"/>
              </a:rPr>
              <a:t/>
            </a:r>
            <a:br>
              <a:rPr lang="sv-SE" dirty="0" smtClean="0">
                <a:cs typeface="Verdana"/>
              </a:rPr>
            </a:br>
            <a:r>
              <a:rPr lang="sv-SE" sz="2400" dirty="0" smtClean="0">
                <a:cs typeface="Verdana"/>
              </a:rPr>
              <a:t>Pusselbitar: många funktioner finns redan</a:t>
            </a:r>
            <a:br>
              <a:rPr lang="sv-SE" sz="2400" dirty="0" smtClean="0">
                <a:cs typeface="Verdana"/>
              </a:rPr>
            </a:br>
            <a:r>
              <a:rPr lang="sv-SE" sz="2400" dirty="0" smtClean="0">
                <a:cs typeface="Verdana"/>
              </a:rPr>
              <a:t/>
            </a:r>
            <a:br>
              <a:rPr lang="sv-SE" sz="2400" dirty="0" smtClean="0">
                <a:cs typeface="Verdana"/>
              </a:rPr>
            </a:br>
            <a:r>
              <a:rPr lang="sv-SE" sz="1600" dirty="0" smtClean="0">
                <a:cs typeface="Verdana"/>
              </a:rPr>
              <a:t>Trafikinformation                               Vägavgifter                      Trafikledning</a:t>
            </a:r>
            <a:br>
              <a:rPr lang="sv-SE" sz="1600" dirty="0" smtClean="0">
                <a:cs typeface="Verdana"/>
              </a:rPr>
            </a:br>
            <a:r>
              <a:rPr lang="sv-SE" sz="1600" dirty="0">
                <a:cs typeface="Verdana"/>
              </a:rPr>
              <a:t/>
            </a:r>
            <a:br>
              <a:rPr lang="sv-SE" sz="1600" dirty="0">
                <a:cs typeface="Verdana"/>
              </a:rPr>
            </a:br>
            <a:r>
              <a:rPr lang="sv-SE" sz="1600" dirty="0" smtClean="0">
                <a:cs typeface="Verdana"/>
              </a:rPr>
              <a:t/>
            </a:r>
            <a:br>
              <a:rPr lang="sv-SE" sz="1600" dirty="0" smtClean="0">
                <a:cs typeface="Verdana"/>
              </a:rPr>
            </a:br>
            <a:r>
              <a:rPr lang="sv-SE" sz="1600" dirty="0">
                <a:cs typeface="Verdana"/>
              </a:rPr>
              <a:t/>
            </a:r>
            <a:br>
              <a:rPr lang="sv-SE" sz="1600" dirty="0">
                <a:cs typeface="Verdana"/>
              </a:rPr>
            </a:br>
            <a:r>
              <a:rPr lang="sv-SE" sz="1600" dirty="0" smtClean="0">
                <a:cs typeface="Verdana"/>
              </a:rPr>
              <a:t/>
            </a:r>
            <a:br>
              <a:rPr lang="sv-SE" sz="1600" dirty="0" smtClean="0">
                <a:cs typeface="Verdana"/>
              </a:rPr>
            </a:br>
            <a:r>
              <a:rPr lang="sv-SE" sz="2400" dirty="0">
                <a:cs typeface="Verdana"/>
              </a:rPr>
              <a:t/>
            </a:r>
            <a:br>
              <a:rPr lang="sv-SE" sz="2400" dirty="0">
                <a:cs typeface="Verdana"/>
              </a:rPr>
            </a:br>
            <a:r>
              <a:rPr lang="sv-SE" sz="1600" dirty="0" smtClean="0">
                <a:cs typeface="Verdana"/>
              </a:rPr>
              <a:t>P-avgifter					      Kollektivtrafiktaxa															</a:t>
            </a:r>
            <a:r>
              <a:rPr lang="sv-SE" sz="2400" dirty="0" smtClean="0">
                <a:cs typeface="Verdana"/>
              </a:rPr>
              <a:t/>
            </a:r>
            <a:br>
              <a:rPr lang="sv-SE" sz="2400" dirty="0" smtClean="0">
                <a:cs typeface="Verdana"/>
              </a:rPr>
            </a:br>
            <a:r>
              <a:rPr lang="sv-SE" sz="2400" dirty="0">
                <a:cs typeface="Verdana"/>
              </a:rPr>
              <a:t/>
            </a:r>
            <a:br>
              <a:rPr lang="sv-SE" sz="2400" dirty="0">
                <a:cs typeface="Verdana"/>
              </a:rPr>
            </a:br>
            <a:r>
              <a:rPr lang="sv-SE" sz="2400" dirty="0" smtClean="0">
                <a:cs typeface="Verdana"/>
              </a:rPr>
              <a:t/>
            </a:r>
            <a:br>
              <a:rPr lang="sv-SE" sz="2400" dirty="0" smtClean="0">
                <a:cs typeface="Verdana"/>
              </a:rPr>
            </a:br>
            <a:r>
              <a:rPr lang="sv-SE" sz="2400" dirty="0">
                <a:cs typeface="Verdana"/>
              </a:rPr>
              <a:t/>
            </a:r>
            <a:br>
              <a:rPr lang="sv-SE" sz="2400" dirty="0">
                <a:cs typeface="Verdana"/>
              </a:rPr>
            </a:br>
            <a:r>
              <a:rPr lang="sv-SE" sz="2400" dirty="0" smtClean="0">
                <a:cs typeface="Verdana"/>
              </a:rPr>
              <a:t/>
            </a:r>
            <a:br>
              <a:rPr lang="sv-SE" sz="2400" dirty="0" smtClean="0">
                <a:cs typeface="Verdana"/>
              </a:rPr>
            </a:br>
            <a:endParaRPr lang="sv-SE" sz="2000" b="0" dirty="0"/>
          </a:p>
        </p:txBody>
      </p:sp>
      <p:pic>
        <p:nvPicPr>
          <p:cNvPr id="4" name="Bildobjekt 6"/>
          <p:cNvPicPr>
            <a:picLocks noGrp="1" noChangeAspect="1"/>
          </p:cNvPicPr>
          <p:nvPr>
            <p:ph idx="1"/>
          </p:nvPr>
        </p:nvPicPr>
        <p:blipFill>
          <a:blip r:embed="rId3"/>
          <a:srcRect l="6258" r="6258"/>
          <a:stretch>
            <a:fillRect/>
          </a:stretch>
        </p:blipFill>
        <p:spPr>
          <a:xfrm>
            <a:off x="650836" y="2527530"/>
            <a:ext cx="2987899" cy="1552422"/>
          </a:xfrm>
          <a:prstGeom prst="rect">
            <a:avLst/>
          </a:prstGeom>
        </p:spPr>
      </p:pic>
      <p:pic>
        <p:nvPicPr>
          <p:cNvPr id="5" name="Bildobjek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054" y="2516351"/>
            <a:ext cx="1498994" cy="1498994"/>
          </a:xfrm>
          <a:prstGeom prst="rect">
            <a:avLst/>
          </a:prstGeom>
        </p:spPr>
      </p:pic>
      <p:pic>
        <p:nvPicPr>
          <p:cNvPr id="6" name="Bildobjekt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4118" y="2577406"/>
            <a:ext cx="2526147" cy="1613577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6"/>
          <a:srcRect l="11335" t="9975" r="53027" b="31273"/>
          <a:stretch/>
        </p:blipFill>
        <p:spPr>
          <a:xfrm>
            <a:off x="2213810" y="4296219"/>
            <a:ext cx="1379622" cy="1278414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7"/>
          <a:srcRect l="28101" t="409" r="16812" b="1032"/>
          <a:stretch/>
        </p:blipFill>
        <p:spPr>
          <a:xfrm>
            <a:off x="4347410" y="4307305"/>
            <a:ext cx="1957137" cy="126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3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fikverket_Borlänge_150419">
  <a:themeElements>
    <a:clrScheme name="Anpassat 8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54A6"/>
      </a:accent1>
      <a:accent2>
        <a:srgbClr val="5E87C1"/>
      </a:accent2>
      <a:accent3>
        <a:srgbClr val="A3BBDB"/>
      </a:accent3>
      <a:accent4>
        <a:srgbClr val="65656C"/>
      </a:accent4>
      <a:accent5>
        <a:srgbClr val="939398"/>
      </a:accent5>
      <a:accent6>
        <a:srgbClr val="C2C2C4"/>
      </a:accent6>
      <a:hlink>
        <a:srgbClr val="C2C2C4"/>
      </a:hlink>
      <a:folHlink>
        <a:srgbClr val="800080"/>
      </a:folHlink>
    </a:clrScheme>
    <a:fontScheme name="Anpassat 2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Trafikverket_Borlänge_150419.potx</Template>
  <TotalTime>20944</TotalTime>
  <Words>908</Words>
  <Application>Microsoft Office PowerPoint</Application>
  <PresentationFormat>Bildspel på skärmen (4:3)</PresentationFormat>
  <Paragraphs>187</Paragraphs>
  <Slides>22</Slides>
  <Notes>19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9" baseType="lpstr">
      <vt:lpstr>Arial</vt:lpstr>
      <vt:lpstr>Calibri</vt:lpstr>
      <vt:lpstr>Symbol</vt:lpstr>
      <vt:lpstr>Times New Roman</vt:lpstr>
      <vt:lpstr>Verdana</vt:lpstr>
      <vt:lpstr>Wingdings</vt:lpstr>
      <vt:lpstr>Trafikverket_Borlänge_150419</vt:lpstr>
      <vt:lpstr>Stockholm Platform for Urban Transport SPUTIFY Digital Transportplattform för större städer   </vt:lpstr>
      <vt:lpstr>Stockholm 21 århundradets  innovativa klimatsmarta transporthuvudstad</vt:lpstr>
      <vt:lpstr>Problem: transportsystemet är </vt:lpstr>
      <vt:lpstr>Utgångspunkter</vt:lpstr>
      <vt:lpstr>Detta händer nu</vt:lpstr>
      <vt:lpstr>Fantastisk utveckling av appar, men med begränsningar </vt:lpstr>
      <vt:lpstr>Optimering av infrastrukturen</vt:lpstr>
      <vt:lpstr>Digital Transportplattform vad är det?</vt:lpstr>
      <vt:lpstr> Pusselbitar: många funktioner finns redan  Trafikinformation                               Vägavgifter                      Trafikledning      P-avgifter           Kollektivtrafiktaxa                    </vt:lpstr>
      <vt:lpstr>Ledig kapacitet i trafiken</vt:lpstr>
      <vt:lpstr>Sveriges mest trafikerade vägsträcka  </vt:lpstr>
      <vt:lpstr>Tjänsteperspektivet</vt:lpstr>
      <vt:lpstr>Så kan plattformen fungera</vt:lpstr>
      <vt:lpstr>Trafikanternas uppoffringar och  vinster </vt:lpstr>
      <vt:lpstr>Vinster i städer med Digital Transportplattform </vt:lpstr>
      <vt:lpstr>Möjligt genom att </vt:lpstr>
      <vt:lpstr>Stockholm har unik chans</vt:lpstr>
      <vt:lpstr>Utmaningar – de äger problemet! </vt:lpstr>
      <vt:lpstr>Åtgärder</vt:lpstr>
      <vt:lpstr>Åtgärder</vt:lpstr>
      <vt:lpstr>Steg på vägen </vt:lpstr>
      <vt:lpstr>Digital transportplattform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Maria</dc:creator>
  <cp:lastModifiedBy>Anders Gullberg</cp:lastModifiedBy>
  <cp:revision>270</cp:revision>
  <cp:lastPrinted>2016-05-10T07:04:39Z</cp:lastPrinted>
  <dcterms:created xsi:type="dcterms:W3CDTF">2013-05-14T14:14:04Z</dcterms:created>
  <dcterms:modified xsi:type="dcterms:W3CDTF">2016-05-10T08:52:09Z</dcterms:modified>
</cp:coreProperties>
</file>